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0C84-0709-46CB-8673-B67822D2D88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BB67-567E-4733-BD32-032C711EE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5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0C84-0709-46CB-8673-B67822D2D88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BB67-567E-4733-BD32-032C711EE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26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0C84-0709-46CB-8673-B67822D2D88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BB67-567E-4733-BD32-032C711EE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25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0C84-0709-46CB-8673-B67822D2D88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BB67-567E-4733-BD32-032C711EE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987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0C84-0709-46CB-8673-B67822D2D88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BB67-567E-4733-BD32-032C711EE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88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0C84-0709-46CB-8673-B67822D2D88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BB67-567E-4733-BD32-032C711EE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3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0C84-0709-46CB-8673-B67822D2D88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BB67-567E-4733-BD32-032C711EE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83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0C84-0709-46CB-8673-B67822D2D88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BB67-567E-4733-BD32-032C711EE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12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0C84-0709-46CB-8673-B67822D2D88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BB67-567E-4733-BD32-032C711EE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37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0C84-0709-46CB-8673-B67822D2D88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BB67-567E-4733-BD32-032C711EE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66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0C84-0709-46CB-8673-B67822D2D88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BB67-567E-4733-BD32-032C711EE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59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F0C84-0709-46CB-8673-B67822D2D88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5BB67-567E-4733-BD32-032C711EE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42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609600"/>
            <a:ext cx="8534400" cy="147002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Reinterpretasi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dirty="0" err="1" smtClean="0"/>
              <a:t>Bhinneka</a:t>
            </a:r>
            <a:r>
              <a:rPr lang="en-US" dirty="0" smtClean="0"/>
              <a:t> Tunggal </a:t>
            </a:r>
            <a:r>
              <a:rPr lang="en-US" dirty="0" err="1" smtClean="0"/>
              <a:t>Ika</a:t>
            </a:r>
            <a:r>
              <a:rPr lang="en-US" dirty="0" smtClean="0"/>
              <a:t>”</a:t>
            </a:r>
            <a:br>
              <a:rPr lang="en-US" dirty="0" smtClean="0"/>
            </a:b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bermasyarakat</a:t>
            </a:r>
            <a:r>
              <a:rPr lang="en-US" dirty="0" smtClean="0"/>
              <a:t> era </a:t>
            </a:r>
            <a:r>
              <a:rPr lang="en-US" dirty="0" err="1" smtClean="0"/>
              <a:t>kini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91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 Makin</a:t>
            </a:r>
          </a:p>
          <a:p>
            <a:r>
              <a:rPr lang="en-US" dirty="0" smtClean="0"/>
              <a:t>UIN </a:t>
            </a:r>
            <a:r>
              <a:rPr lang="en-US" dirty="0" err="1" smtClean="0"/>
              <a:t>Sunan</a:t>
            </a:r>
            <a:r>
              <a:rPr lang="en-US" dirty="0" smtClean="0"/>
              <a:t> </a:t>
            </a:r>
            <a:r>
              <a:rPr lang="en-US" dirty="0" err="1" smtClean="0"/>
              <a:t>Kalijaga</a:t>
            </a:r>
            <a:r>
              <a:rPr lang="en-US" dirty="0" smtClean="0"/>
              <a:t> Yogyakarta</a:t>
            </a:r>
            <a:endParaRPr lang="en-US" dirty="0"/>
          </a:p>
        </p:txBody>
      </p:sp>
      <p:pic>
        <p:nvPicPr>
          <p:cNvPr id="1028" name="Picture 4" descr="Image result for garuda pancasi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590800"/>
            <a:ext cx="244002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8048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550822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err="1"/>
              <a:t>Rwâneka</a:t>
            </a:r>
            <a:r>
              <a:rPr lang="en-US" i="1" dirty="0"/>
              <a:t> </a:t>
            </a:r>
            <a:r>
              <a:rPr lang="en-US" i="1" dirty="0" err="1"/>
              <a:t>dhâtu</a:t>
            </a:r>
            <a:r>
              <a:rPr lang="en-US" i="1" dirty="0"/>
              <a:t> </a:t>
            </a:r>
            <a:r>
              <a:rPr lang="en-US" i="1" dirty="0" err="1"/>
              <a:t>winuwus</a:t>
            </a:r>
            <a:r>
              <a:rPr lang="en-US" i="1" dirty="0"/>
              <a:t> Buddha </a:t>
            </a:r>
            <a:r>
              <a:rPr lang="en-US" i="1" dirty="0" err="1"/>
              <a:t>Wiswa</a:t>
            </a:r>
            <a:r>
              <a:rPr lang="en-US" i="1" dirty="0"/>
              <a:t>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err="1"/>
              <a:t>Bhinnêki</a:t>
            </a:r>
            <a:r>
              <a:rPr lang="en-US" i="1" dirty="0"/>
              <a:t> </a:t>
            </a:r>
            <a:r>
              <a:rPr lang="en-US" i="1" dirty="0" err="1"/>
              <a:t>rakwa</a:t>
            </a:r>
            <a:r>
              <a:rPr lang="en-US" i="1" dirty="0"/>
              <a:t> ring </a:t>
            </a:r>
            <a:r>
              <a:rPr lang="en-US" i="1" dirty="0" err="1"/>
              <a:t>apan</a:t>
            </a:r>
            <a:r>
              <a:rPr lang="en-US" i="1" dirty="0"/>
              <a:t> </a:t>
            </a:r>
            <a:r>
              <a:rPr lang="en-US" i="1" dirty="0" err="1"/>
              <a:t>kena</a:t>
            </a:r>
            <a:r>
              <a:rPr lang="en-US" i="1" dirty="0"/>
              <a:t> </a:t>
            </a:r>
            <a:r>
              <a:rPr lang="en-US" i="1" dirty="0" err="1"/>
              <a:t>parwanosen</a:t>
            </a:r>
            <a:r>
              <a:rPr lang="en-US" i="1" dirty="0"/>
              <a:t>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err="1"/>
              <a:t>Mangka</a:t>
            </a:r>
            <a:r>
              <a:rPr lang="en-US" i="1" dirty="0"/>
              <a:t> </a:t>
            </a:r>
            <a:r>
              <a:rPr lang="en-US" i="1" dirty="0" err="1"/>
              <a:t>ng</a:t>
            </a:r>
            <a:r>
              <a:rPr lang="en-US" i="1" dirty="0"/>
              <a:t> </a:t>
            </a:r>
            <a:r>
              <a:rPr lang="en-US" i="1" dirty="0" err="1"/>
              <a:t>Jinatwa</a:t>
            </a:r>
            <a:r>
              <a:rPr lang="en-US" i="1" dirty="0"/>
              <a:t> </a:t>
            </a:r>
            <a:r>
              <a:rPr lang="en-US" i="1" dirty="0" err="1"/>
              <a:t>kalawan</a:t>
            </a:r>
            <a:r>
              <a:rPr lang="en-US" i="1" dirty="0"/>
              <a:t> </a:t>
            </a:r>
            <a:r>
              <a:rPr lang="en-US" i="1" dirty="0" err="1"/>
              <a:t>Siwatatwa</a:t>
            </a:r>
            <a:r>
              <a:rPr lang="en-US" i="1" dirty="0"/>
              <a:t> </a:t>
            </a:r>
            <a:r>
              <a:rPr lang="en-US" i="1" dirty="0" err="1"/>
              <a:t>tunggal</a:t>
            </a:r>
            <a:r>
              <a:rPr lang="en-US" i="1" dirty="0"/>
              <a:t>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err="1"/>
              <a:t>Bhinnêka</a:t>
            </a:r>
            <a:r>
              <a:rPr lang="en-US" i="1" dirty="0"/>
              <a:t> </a:t>
            </a:r>
            <a:r>
              <a:rPr lang="en-US" i="1" dirty="0" err="1"/>
              <a:t>tunggal</a:t>
            </a:r>
            <a:r>
              <a:rPr lang="en-US" i="1" dirty="0"/>
              <a:t> </a:t>
            </a:r>
            <a:r>
              <a:rPr lang="en-US" i="1" dirty="0" err="1"/>
              <a:t>ika</a:t>
            </a:r>
            <a:r>
              <a:rPr lang="en-US" i="1" dirty="0"/>
              <a:t> tan </a:t>
            </a:r>
            <a:r>
              <a:rPr lang="en-US" i="1" dirty="0" err="1"/>
              <a:t>hana</a:t>
            </a:r>
            <a:r>
              <a:rPr lang="en-US" i="1" dirty="0"/>
              <a:t> dharma </a:t>
            </a:r>
            <a:r>
              <a:rPr lang="en-US" i="1" dirty="0" err="1"/>
              <a:t>mangrwa</a:t>
            </a:r>
            <a:r>
              <a:rPr lang="en-US" i="1" dirty="0" smtClean="0"/>
              <a:t>.</a:t>
            </a:r>
          </a:p>
          <a:p>
            <a:r>
              <a:rPr lang="en-US" i="1" dirty="0" err="1" smtClean="0"/>
              <a:t>Kertagama</a:t>
            </a:r>
            <a:r>
              <a:rPr lang="en-US" i="1" dirty="0" smtClean="0"/>
              <a:t>: 139: 5</a:t>
            </a:r>
            <a:endParaRPr lang="en-US" dirty="0"/>
          </a:p>
        </p:txBody>
      </p:sp>
      <p:sp>
        <p:nvSpPr>
          <p:cNvPr id="3" name="Down Arrow 2"/>
          <p:cNvSpPr/>
          <p:nvPr/>
        </p:nvSpPr>
        <p:spPr>
          <a:xfrm>
            <a:off x="3886200" y="2582147"/>
            <a:ext cx="533400" cy="11516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24200" y="39624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Generasi</a:t>
            </a:r>
            <a:r>
              <a:rPr lang="en-US" dirty="0" smtClean="0"/>
              <a:t> </a:t>
            </a:r>
            <a:r>
              <a:rPr lang="en-US" dirty="0" err="1" smtClean="0"/>
              <a:t>Emas</a:t>
            </a:r>
            <a:r>
              <a:rPr lang="en-US" dirty="0" smtClean="0"/>
              <a:t>: Tan </a:t>
            </a:r>
            <a:r>
              <a:rPr lang="en-US" dirty="0" err="1" smtClean="0"/>
              <a:t>Malaka</a:t>
            </a:r>
            <a:r>
              <a:rPr lang="en-US" dirty="0" smtClean="0"/>
              <a:t>, </a:t>
            </a:r>
            <a:r>
              <a:rPr lang="en-US" dirty="0" err="1" smtClean="0"/>
              <a:t>Tjokroaminoto</a:t>
            </a:r>
            <a:r>
              <a:rPr lang="en-US" dirty="0" smtClean="0"/>
              <a:t>, Sukarno, </a:t>
            </a:r>
            <a:r>
              <a:rPr lang="en-US" dirty="0" err="1" smtClean="0"/>
              <a:t>Hatta</a:t>
            </a:r>
            <a:r>
              <a:rPr lang="en-US" dirty="0" smtClean="0"/>
              <a:t>, </a:t>
            </a:r>
            <a:r>
              <a:rPr lang="en-US" dirty="0" err="1" smtClean="0"/>
              <a:t>Yamin</a:t>
            </a:r>
            <a:r>
              <a:rPr lang="en-US" dirty="0" smtClean="0"/>
              <a:t>, </a:t>
            </a:r>
            <a:r>
              <a:rPr lang="en-US" dirty="0" err="1" smtClean="0"/>
              <a:t>Sjahrir</a:t>
            </a:r>
            <a:r>
              <a:rPr lang="en-US" dirty="0" smtClean="0"/>
              <a:t>, </a:t>
            </a:r>
            <a:r>
              <a:rPr lang="en-US" dirty="0" err="1" smtClean="0"/>
              <a:t>cs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3984914" y="4692134"/>
            <a:ext cx="2667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79073" y="5777299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Etische</a:t>
            </a:r>
            <a:r>
              <a:rPr lang="en-US" dirty="0" smtClean="0"/>
              <a:t> </a:t>
            </a:r>
            <a:r>
              <a:rPr lang="en-US" dirty="0" err="1" smtClean="0"/>
              <a:t>Politiek</a:t>
            </a:r>
            <a:r>
              <a:rPr lang="en-US" dirty="0" smtClean="0"/>
              <a:t>: Van Deventer (de </a:t>
            </a:r>
            <a:r>
              <a:rPr lang="en-US" dirty="0" err="1" smtClean="0"/>
              <a:t>Eere</a:t>
            </a:r>
            <a:r>
              <a:rPr lang="en-US" dirty="0" smtClean="0"/>
              <a:t> </a:t>
            </a:r>
            <a:r>
              <a:rPr lang="en-US" dirty="0" err="1" smtClean="0"/>
              <a:t>Schuld</a:t>
            </a:r>
            <a:r>
              <a:rPr lang="en-US" dirty="0" smtClean="0"/>
              <a:t>), Max </a:t>
            </a:r>
            <a:r>
              <a:rPr lang="en-US" dirty="0" err="1" smtClean="0"/>
              <a:t>Havelaar</a:t>
            </a:r>
            <a:r>
              <a:rPr lang="en-US" dirty="0" smtClean="0"/>
              <a:t>, </a:t>
            </a:r>
            <a:r>
              <a:rPr lang="en-US" dirty="0" err="1" smtClean="0"/>
              <a:t>Abandenon</a:t>
            </a:r>
            <a:r>
              <a:rPr lang="en-US" dirty="0" smtClean="0"/>
              <a:t>, </a:t>
            </a:r>
            <a:r>
              <a:rPr lang="en-US" dirty="0" err="1" smtClean="0"/>
              <a:t>Höevel</a:t>
            </a:r>
            <a:r>
              <a:rPr lang="en-US" dirty="0" smtClean="0"/>
              <a:t> RB, </a:t>
            </a:r>
            <a:r>
              <a:rPr lang="en-US" dirty="0" err="1" smtClean="0"/>
              <a:t>Idenburg</a:t>
            </a:r>
            <a:r>
              <a:rPr lang="en-US" dirty="0" smtClean="0"/>
              <a:t>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079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90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Majapahit</a:t>
            </a:r>
            <a:r>
              <a:rPr lang="en-US" dirty="0" smtClean="0"/>
              <a:t>, </a:t>
            </a:r>
            <a:r>
              <a:rPr lang="en-US" dirty="0" err="1" smtClean="0"/>
              <a:t>Sriwijaya</a:t>
            </a:r>
            <a:r>
              <a:rPr lang="en-US" dirty="0" smtClean="0"/>
              <a:t>, </a:t>
            </a:r>
            <a:r>
              <a:rPr lang="en-US" dirty="0" err="1" smtClean="0"/>
              <a:t>Mataram</a:t>
            </a:r>
            <a:endParaRPr lang="en-US" dirty="0"/>
          </a:p>
        </p:txBody>
      </p:sp>
      <p:sp>
        <p:nvSpPr>
          <p:cNvPr id="3" name="Down Arrow 2"/>
          <p:cNvSpPr/>
          <p:nvPr/>
        </p:nvSpPr>
        <p:spPr>
          <a:xfrm>
            <a:off x="2247900" y="2057400"/>
            <a:ext cx="1905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66800" y="3124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Demak</a:t>
            </a:r>
            <a:r>
              <a:rPr lang="en-US" dirty="0" smtClean="0"/>
              <a:t>, </a:t>
            </a:r>
            <a:r>
              <a:rPr lang="en-US" dirty="0" err="1" smtClean="0"/>
              <a:t>Pasai</a:t>
            </a:r>
            <a:r>
              <a:rPr lang="en-US" dirty="0" smtClean="0"/>
              <a:t>, </a:t>
            </a:r>
            <a:r>
              <a:rPr lang="en-US" dirty="0" err="1" smtClean="0"/>
              <a:t>Tidore</a:t>
            </a:r>
            <a:r>
              <a:rPr lang="en-US" dirty="0" smtClean="0"/>
              <a:t>,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51054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Kolonialisasi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2343150" y="3657600"/>
            <a:ext cx="17145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3581400" y="5105400"/>
            <a:ext cx="2209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477000" y="5105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Indonesia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759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14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China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16002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India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455718"/>
            <a:ext cx="1371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Arab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810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Lokal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3276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Eropa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2971800" y="1784866"/>
            <a:ext cx="1219200" cy="6708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752600" y="3810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Mixtisen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086600" y="886691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Mardjikers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86600" y="2271052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Concubinage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5715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inlanders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410200" y="14478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Oostersche</a:t>
            </a:r>
            <a:r>
              <a:rPr lang="en-US" dirty="0" smtClean="0"/>
              <a:t> </a:t>
            </a:r>
            <a:r>
              <a:rPr lang="en-US" dirty="0" err="1" smtClean="0"/>
              <a:t>Natien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410200" y="212029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Mooren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410200" y="283671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Inheemsche</a:t>
            </a:r>
            <a:r>
              <a:rPr lang="en-US" dirty="0" smtClean="0"/>
              <a:t> </a:t>
            </a:r>
            <a:r>
              <a:rPr lang="en-US" dirty="0" err="1" smtClean="0"/>
              <a:t>Cristenen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362700" y="1969532"/>
            <a:ext cx="255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Vreemde</a:t>
            </a:r>
            <a:r>
              <a:rPr lang="en-US" dirty="0" smtClean="0"/>
              <a:t> </a:t>
            </a:r>
            <a:r>
              <a:rPr lang="en-US" dirty="0" err="1" smtClean="0"/>
              <a:t>Oosterlingen</a:t>
            </a:r>
            <a:endParaRPr lang="en-US" dirty="0"/>
          </a:p>
        </p:txBody>
      </p:sp>
      <p:sp>
        <p:nvSpPr>
          <p:cNvPr id="16" name="Down Arrow 15"/>
          <p:cNvSpPr/>
          <p:nvPr/>
        </p:nvSpPr>
        <p:spPr>
          <a:xfrm>
            <a:off x="3962400" y="4267200"/>
            <a:ext cx="381000" cy="1295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467100" y="5867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East Indies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75" y="4514850"/>
            <a:ext cx="2381250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9236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630269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Reinterpretasi</a:t>
            </a:r>
            <a:r>
              <a:rPr lang="en-US" dirty="0" smtClean="0"/>
              <a:t> </a:t>
            </a:r>
            <a:r>
              <a:rPr lang="en-US" dirty="0" err="1" smtClean="0"/>
              <a:t>Bhinneka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>
            <a:off x="2438400" y="2895600"/>
            <a:ext cx="838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10000" y="498764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Historis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0" y="2914195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kultural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52009" y="40386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religius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77540" y="5562600"/>
            <a:ext cx="2667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globalisasi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247409" y="701841"/>
            <a:ext cx="22479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Tekstual</a:t>
            </a:r>
            <a:r>
              <a:rPr lang="en-US" dirty="0" smtClean="0"/>
              <a:t> : Sang </a:t>
            </a:r>
            <a:r>
              <a:rPr lang="en-US" dirty="0" err="1" smtClean="0"/>
              <a:t>Hyang</a:t>
            </a:r>
            <a:r>
              <a:rPr lang="en-US" dirty="0" smtClean="0"/>
              <a:t> </a:t>
            </a:r>
            <a:r>
              <a:rPr lang="en-US" dirty="0" err="1" smtClean="0"/>
              <a:t>Kamahayanikan</a:t>
            </a:r>
            <a:endParaRPr lang="en-US" dirty="0" smtClean="0"/>
          </a:p>
          <a:p>
            <a:r>
              <a:rPr lang="en-US" dirty="0" err="1" smtClean="0"/>
              <a:t>Arkeologis</a:t>
            </a:r>
            <a:r>
              <a:rPr lang="en-US" dirty="0" smtClean="0"/>
              <a:t>: </a:t>
            </a:r>
            <a:r>
              <a:rPr lang="en-US" dirty="0" err="1" smtClean="0"/>
              <a:t>candi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Rereading: </a:t>
            </a:r>
            <a:r>
              <a:rPr lang="en-US" dirty="0" err="1" smtClean="0"/>
              <a:t>serat</a:t>
            </a:r>
            <a:r>
              <a:rPr lang="en-US" dirty="0" smtClean="0"/>
              <a:t>, </a:t>
            </a:r>
            <a:r>
              <a:rPr lang="en-US" dirty="0" err="1" smtClean="0"/>
              <a:t>babat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05400" y="30861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Oral, </a:t>
            </a:r>
            <a:r>
              <a:rPr lang="en-US" dirty="0" err="1" smtClean="0"/>
              <a:t>suku</a:t>
            </a:r>
            <a:r>
              <a:rPr lang="en-US" dirty="0" smtClean="0"/>
              <a:t>, </a:t>
            </a:r>
            <a:r>
              <a:rPr lang="en-US" dirty="0" err="1" smtClean="0"/>
              <a:t>etnis</a:t>
            </a:r>
            <a:r>
              <a:rPr lang="en-US" dirty="0" smtClean="0"/>
              <a:t>, </a:t>
            </a:r>
            <a:r>
              <a:rPr lang="en-US" dirty="0" err="1" smtClean="0"/>
              <a:t>seni</a:t>
            </a:r>
            <a:r>
              <a:rPr lang="en-US" dirty="0" smtClean="0"/>
              <a:t>, </a:t>
            </a:r>
            <a:r>
              <a:rPr lang="en-US" dirty="0" err="1" smtClean="0"/>
              <a:t>budaya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47409" y="4223266"/>
            <a:ext cx="2524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600 </a:t>
            </a:r>
            <a:r>
              <a:rPr lang="en-US" dirty="0" err="1" smtClean="0"/>
              <a:t>nabi</a:t>
            </a:r>
            <a:r>
              <a:rPr lang="en-US" dirty="0" smtClean="0"/>
              <a:t>, 600 agama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10200" y="54102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saing</a:t>
            </a:r>
            <a:endParaRPr lang="en-US" dirty="0" smtClean="0"/>
          </a:p>
          <a:p>
            <a:r>
              <a:rPr lang="en-US" dirty="0" err="1" smtClean="0"/>
              <a:t>Ekonomi</a:t>
            </a:r>
            <a:endParaRPr lang="en-US" dirty="0" smtClean="0"/>
          </a:p>
          <a:p>
            <a:r>
              <a:rPr lang="en-US" dirty="0" err="1" smtClean="0"/>
              <a:t>dst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654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0"/>
            <a:ext cx="47625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5252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122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Reinterpretasi Pancasila “Bhinneka Tunggal Ika” untuk kehidupan bernegara dan bermasyarakat era kini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Reinterpretasi Pancasila “Bhinneka Tunggal Ika” untuk kehidupan bernegara dan bermasyarakat era kini</dc:title>
  <dc:creator>al makin</dc:creator>
  <cp:lastModifiedBy>al makin</cp:lastModifiedBy>
  <cp:revision>12</cp:revision>
  <dcterms:created xsi:type="dcterms:W3CDTF">2016-06-10T01:35:33Z</dcterms:created>
  <dcterms:modified xsi:type="dcterms:W3CDTF">2016-06-10T02:50:59Z</dcterms:modified>
</cp:coreProperties>
</file>