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0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2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9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9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4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2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4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6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8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1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3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8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30662-4911-405B-B8F0-66002E047FA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39719-B78E-4803-8602-EF9EE2C6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0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5486399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Bernard MT Condensed" pitchFamily="18" charset="0"/>
                <a:cs typeface="Andalus" pitchFamily="18" charset="-78"/>
              </a:rPr>
              <a:t>PERKADERAN ULAMA TARJIH</a:t>
            </a:r>
            <a:br>
              <a:rPr lang="en-US" dirty="0" smtClean="0">
                <a:solidFill>
                  <a:srgbClr val="002060"/>
                </a:solidFill>
                <a:latin typeface="Bernard MT Condensed" pitchFamily="18" charset="0"/>
                <a:cs typeface="Andalus" pitchFamily="18" charset="-78"/>
              </a:rPr>
            </a:br>
            <a:r>
              <a:rPr lang="en-US" sz="3200" dirty="0" err="1" smtClean="0">
                <a:solidFill>
                  <a:srgbClr val="002060"/>
                </a:solidFill>
                <a:latin typeface="Bernard MT Condensed" pitchFamily="18" charset="0"/>
                <a:cs typeface="Andalus" pitchFamily="18" charset="-78"/>
              </a:rPr>
              <a:t>Majelis</a:t>
            </a:r>
            <a:r>
              <a:rPr lang="en-US" sz="3200" dirty="0" smtClean="0">
                <a:solidFill>
                  <a:srgbClr val="002060"/>
                </a:solidFill>
                <a:latin typeface="Bernard MT Condensed" pitchFamily="18" charset="0"/>
                <a:cs typeface="Andalus" pitchFamily="18" charset="-78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Bernard MT Condensed" pitchFamily="18" charset="0"/>
                <a:cs typeface="Andalus" pitchFamily="18" charset="-78"/>
              </a:rPr>
              <a:t>Tarjih</a:t>
            </a:r>
            <a:r>
              <a:rPr lang="en-US" sz="3200" dirty="0" smtClean="0">
                <a:solidFill>
                  <a:srgbClr val="002060"/>
                </a:solidFill>
                <a:latin typeface="Bernard MT Condensed" pitchFamily="18" charset="0"/>
                <a:cs typeface="Andalus" pitchFamily="18" charset="-78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Bernard MT Condensed" pitchFamily="18" charset="0"/>
                <a:cs typeface="Andalus" pitchFamily="18" charset="-78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Bernard MT Condensed" pitchFamily="18" charset="0"/>
                <a:cs typeface="Andalus" pitchFamily="18" charset="-78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Bernard MT Condensed" pitchFamily="18" charset="0"/>
                <a:cs typeface="Andalus" pitchFamily="18" charset="-78"/>
              </a:rPr>
              <a:t>Tajdid</a:t>
            </a:r>
            <a:r>
              <a:rPr lang="en-US" sz="3200" dirty="0" smtClean="0">
                <a:solidFill>
                  <a:srgbClr val="002060"/>
                </a:solidFill>
                <a:latin typeface="Bernard MT Condensed" pitchFamily="18" charset="0"/>
                <a:cs typeface="Andalus" pitchFamily="18" charset="-78"/>
              </a:rPr>
              <a:t> PP </a:t>
            </a:r>
            <a:r>
              <a:rPr lang="en-US" sz="3200" dirty="0" err="1" smtClean="0">
                <a:solidFill>
                  <a:srgbClr val="002060"/>
                </a:solidFill>
                <a:latin typeface="Bernard MT Condensed" pitchFamily="18" charset="0"/>
                <a:cs typeface="Andalus" pitchFamily="18" charset="-78"/>
              </a:rPr>
              <a:t>Muhammadiyah</a:t>
            </a:r>
            <a:endParaRPr lang="en-US" sz="3200" dirty="0">
              <a:solidFill>
                <a:srgbClr val="002060"/>
              </a:solidFill>
              <a:latin typeface="Bernard MT Condensed" pitchFamily="18" charset="0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589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BIAYA PENDIDIKAN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dipungut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gedung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dipungut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SPP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dipungut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asrama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dipungut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makan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minum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Diwajibkan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infaq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250.000,-/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thalabah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ekstra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kurikuler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bakti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6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638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JALUR PELATIHAN</a:t>
            </a:r>
          </a:p>
          <a:p>
            <a:pPr marL="514350" indent="-514350"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Kader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Tarjih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Tingkat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Hisab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Hisab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rutin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IMM</a:t>
            </a:r>
          </a:p>
          <a:p>
            <a:pPr>
              <a:buFont typeface="Wingdings" pitchFamily="2" charset="2"/>
              <a:buChar char="§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Hisab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insidental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JALUR KAJIAN:</a:t>
            </a:r>
          </a:p>
          <a:p>
            <a:pPr marL="0" indent="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Kajian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topik-topik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aktual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kajian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Fikih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Kajian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Kalender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dsb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0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Perkderan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Ulama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Tarjih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diselenggarakan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jalur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r>
              <a:rPr lang="en-US" sz="6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PENDIDIKAN</a:t>
            </a:r>
          </a:p>
          <a:p>
            <a:pPr marL="514350" indent="-514350">
              <a:buAutoNum type="arabicPeriod"/>
            </a:pPr>
            <a:r>
              <a:rPr lang="en-US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PELATIHAN </a:t>
            </a:r>
          </a:p>
          <a:p>
            <a:pPr marL="514350" indent="-514350">
              <a:buAutoNum type="arabicPeriod"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KAJIAN 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0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16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JALUR PENDIDIKAN: 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PENDIDIKAN ULAMA TARJIHMUHAMMADIYAH (PUTM)</a:t>
            </a:r>
          </a:p>
          <a:p>
            <a:pPr marL="0" indent="0" algn="just">
              <a:buNone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Berdiri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1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Juli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1968</a:t>
            </a:r>
          </a:p>
          <a:p>
            <a:pPr marL="0" indent="0" algn="just">
              <a:buNone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Latar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Belakang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Dirasa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langka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ulama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Membutuhkan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ulama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memadai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026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Status:</a:t>
            </a:r>
          </a:p>
          <a:p>
            <a:pPr marL="0" indent="0"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Nonformal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Penanggungjawab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Pngeloaan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1968-1979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71650" indent="-171450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1990-2005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Wialayah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Daerah Istimewa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Yogyakara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71650" indent="-171450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2005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sekarang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dibawah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tanggungjawab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pelaksanaannyadiserahkan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Majelis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Tarjih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Tajdid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Periodesasi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Penerimaan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Thalabah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D4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sekali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Lama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Pengabdian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19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Periodesasi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Penerimaan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Thalabah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1968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2005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penerimaan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thalibah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putra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2007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ampai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2009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penerimaan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thlibah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khusu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unuk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putra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2010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sekarang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penerimaan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thalabah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thalabah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putra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putri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Kuota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15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putra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putri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2016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putra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putri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7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Pasca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Tanwir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2007</a:t>
            </a:r>
          </a:p>
          <a:p>
            <a:pPr marL="0" indent="0"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putusan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Tanwir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2007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Pendidikn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Ulama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Tarjih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dijadikan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lembga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Tarjih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berijasah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formal.  </a:t>
            </a:r>
          </a:p>
          <a:p>
            <a:pPr marL="0" indent="0">
              <a:buNone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Realisasi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Putusan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Tanwir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MoU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Yogyakarta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Ahmad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Dahlan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1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Jenjang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Strata 1</a:t>
            </a:r>
          </a:p>
          <a:p>
            <a:pPr marL="0" indent="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PUTM: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didik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sarjana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ysng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beriman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beraqwa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berakhlaq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mulia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akademik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profesional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menuju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terwujudnya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Islam yang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sebenar-benarnya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didik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ulama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yng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berkepribadian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4024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rmAutofit lnSpcReduction="10000"/>
          </a:bodyPr>
          <a:lstStyle/>
          <a:p>
            <a:pPr marL="409575" indent="-409575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menyebarluaskan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Risalah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Islamiyah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li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I’lai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kalimatillah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umat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Lama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kampus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PUTM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di UMY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UAD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Pengabdian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82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SYARAT PENDAFTARAN DAN PENERIMAAN</a:t>
            </a:r>
          </a:p>
          <a:p>
            <a:pPr marL="514350" indent="-514350">
              <a:buAutoNum type="arabicPeriod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Berijasah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SLTA</a:t>
            </a:r>
          </a:p>
          <a:p>
            <a:pPr marL="514350" indent="-514350">
              <a:buAutoNum type="arabicPeriod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Rekomendasi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PWM/PDM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PWA/PDA.</a:t>
            </a:r>
          </a:p>
          <a:p>
            <a:pPr marL="514350" indent="-514350">
              <a:buAutoNum type="arabicPeriod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Berbadan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sehat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Keterangan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Dokter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Berkelakuan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(SKCK)</a:t>
            </a:r>
          </a:p>
          <a:p>
            <a:pPr marL="514350" indent="-514350">
              <a:buAutoNum type="arabicPeriod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Lulus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tes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1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398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PERKADERAN ULAMA TARJIH Majelis Tarjih dan Tajdid PP Muhammadiyah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PERKADERAN ULAMA TARJIH Majelis Tarjih dan Tajdid PP Muhammadiyah</dc:title>
  <dc:creator>Drs. Dahwan</dc:creator>
  <cp:lastModifiedBy>Drs. Dahwan</cp:lastModifiedBy>
  <cp:revision>17</cp:revision>
  <dcterms:created xsi:type="dcterms:W3CDTF">2016-06-09T23:56:26Z</dcterms:created>
  <dcterms:modified xsi:type="dcterms:W3CDTF">2016-06-10T02:21:37Z</dcterms:modified>
</cp:coreProperties>
</file>