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63" r:id="rId7"/>
    <p:sldId id="265" r:id="rId8"/>
    <p:sldId id="267" r:id="rId9"/>
    <p:sldId id="260" r:id="rId10"/>
    <p:sldId id="264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0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9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5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5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9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6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4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9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8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4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ABCCF-6639-49AC-A3F9-C7FA0C7B9275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B40D7-0D00-43B8-B15C-191BD48F8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8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b="1" dirty="0" err="1"/>
              <a:t>menghimbau</a:t>
            </a:r>
            <a:r>
              <a:rPr lang="en-US" dirty="0"/>
              <a:t> </a:t>
            </a:r>
            <a:r>
              <a:rPr lang="id-ID" b="1" dirty="0" smtClean="0">
                <a:solidFill>
                  <a:srgbClr val="FF0000"/>
                </a:solidFill>
              </a:rPr>
              <a:t>(mengimbau) </a:t>
            </a:r>
            <a:r>
              <a:rPr lang="en-US" dirty="0" smtClean="0"/>
              <a:t>agar </a:t>
            </a:r>
            <a:r>
              <a:rPr lang="en-US" b="1" dirty="0" err="1"/>
              <a:t>persaratan</a:t>
            </a:r>
            <a:r>
              <a:rPr lang="en-US" b="1" dirty="0"/>
              <a:t> </a:t>
            </a:r>
            <a:r>
              <a:rPr lang="id-ID" b="1" dirty="0" smtClean="0">
                <a:solidFill>
                  <a:srgbClr val="FF0000"/>
                </a:solidFill>
              </a:rPr>
              <a:t>(persyaratan) </a:t>
            </a:r>
            <a:r>
              <a:rPr lang="en-US" dirty="0" err="1" smtClean="0"/>
              <a:t>keselamatan</a:t>
            </a:r>
            <a:r>
              <a:rPr lang="en-US" dirty="0" smtClean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b="1" dirty="0" err="1"/>
              <a:t>prosentase</a:t>
            </a:r>
            <a:r>
              <a:rPr lang="en-US" dirty="0"/>
              <a:t> </a:t>
            </a:r>
            <a:r>
              <a:rPr lang="id-ID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id-ID" b="1" dirty="0" smtClean="0">
                <a:solidFill>
                  <a:srgbClr val="FF0000"/>
                </a:solidFill>
              </a:rPr>
              <a:t>er</a:t>
            </a:r>
            <a:r>
              <a:rPr lang="en-US" b="1" dirty="0" err="1" smtClean="0">
                <a:solidFill>
                  <a:srgbClr val="FF0000"/>
                </a:solidFill>
              </a:rPr>
              <a:t>sentase</a:t>
            </a:r>
            <a:r>
              <a:rPr lang="id-ID" b="1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/>
              <a:t>kecelakaan</a:t>
            </a:r>
            <a:endParaRPr lang="id-ID" dirty="0"/>
          </a:p>
          <a:p>
            <a:pPr marL="514350" lvl="0" indent="-514350">
              <a:buFont typeface="+mj-lt"/>
              <a:buAutoNum type="arabicPeriod" startAt="5"/>
            </a:pP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analisa</a:t>
            </a:r>
            <a:r>
              <a:rPr lang="en-US" b="1" dirty="0"/>
              <a:t> </a:t>
            </a:r>
            <a:r>
              <a:rPr lang="id-ID" b="1" dirty="0" smtClean="0">
                <a:solidFill>
                  <a:srgbClr val="FF0000"/>
                </a:solidFill>
              </a:rPr>
              <a:t>(analisis)</a:t>
            </a:r>
            <a:r>
              <a:rPr lang="id-ID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mendalam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demam</a:t>
            </a:r>
            <a:r>
              <a:rPr lang="en-US" dirty="0"/>
              <a:t> </a:t>
            </a:r>
            <a:r>
              <a:rPr lang="en-US" dirty="0" err="1"/>
              <a:t>berdarah</a:t>
            </a:r>
            <a:r>
              <a:rPr lang="en-US" dirty="0"/>
              <a:t> yang </a:t>
            </a:r>
            <a:r>
              <a:rPr lang="en-US" dirty="0" err="1"/>
              <a:t>melanda</a:t>
            </a:r>
            <a:r>
              <a:rPr lang="en-US" dirty="0"/>
              <a:t> </a:t>
            </a:r>
            <a:r>
              <a:rPr lang="id-ID" dirty="0" smtClean="0"/>
              <a:t>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en-US" dirty="0"/>
              <a:t>Kita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merubah</a:t>
            </a:r>
            <a:r>
              <a:rPr lang="en-US" b="1" dirty="0"/>
              <a:t> </a:t>
            </a:r>
            <a:r>
              <a:rPr lang="id-ID" b="1" dirty="0" smtClean="0">
                <a:solidFill>
                  <a:srgbClr val="FF0000"/>
                </a:solidFill>
              </a:rPr>
              <a:t>(mengubah)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en-US" b="1" dirty="0" err="1"/>
              <a:t>Praktek</a:t>
            </a:r>
            <a:r>
              <a:rPr lang="en-US" b="1" dirty="0"/>
              <a:t> </a:t>
            </a:r>
            <a:r>
              <a:rPr lang="id-ID" b="1" dirty="0" smtClean="0">
                <a:solidFill>
                  <a:srgbClr val="FF0000"/>
                </a:solidFill>
              </a:rPr>
              <a:t>(Praktik) </a:t>
            </a:r>
            <a:r>
              <a:rPr lang="en-US" dirty="0" err="1" smtClean="0"/>
              <a:t>mandiri</a:t>
            </a:r>
            <a:r>
              <a:rPr lang="en-US" dirty="0" smtClean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id-ID" dirty="0"/>
              <a:t>Dia </a:t>
            </a:r>
            <a:r>
              <a:rPr lang="id-ID" b="1" dirty="0"/>
              <a:t>didiagnosa </a:t>
            </a:r>
            <a:r>
              <a:rPr lang="id-ID" b="1" dirty="0" smtClean="0">
                <a:solidFill>
                  <a:srgbClr val="FF0000"/>
                </a:solidFill>
              </a:rPr>
              <a:t>(didiagnosis) </a:t>
            </a:r>
            <a:r>
              <a:rPr lang="id-ID" dirty="0" smtClean="0"/>
              <a:t>mengidap </a:t>
            </a:r>
            <a:r>
              <a:rPr lang="id-ID" dirty="0"/>
              <a:t>penyakit </a:t>
            </a:r>
            <a:r>
              <a:rPr lang="id-ID" dirty="0" smtClean="0"/>
              <a:t>menular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dirty="0"/>
              <a:t> </a:t>
            </a:r>
            <a:r>
              <a:rPr lang="id-ID" dirty="0" smtClean="0"/>
              <a:t>Budi </a:t>
            </a:r>
            <a:r>
              <a:rPr lang="id-ID" b="1" dirty="0"/>
              <a:t>disilahkan</a:t>
            </a:r>
            <a:r>
              <a:rPr lang="id-ID" dirty="0"/>
              <a:t> </a:t>
            </a:r>
            <a:r>
              <a:rPr lang="id-ID" b="1" dirty="0" smtClean="0">
                <a:solidFill>
                  <a:srgbClr val="FF0000"/>
                </a:solidFill>
              </a:rPr>
              <a:t>(disilakan) </a:t>
            </a:r>
            <a:r>
              <a:rPr lang="id-ID" dirty="0" smtClean="0"/>
              <a:t>untuk </a:t>
            </a:r>
            <a:r>
              <a:rPr lang="id-ID" dirty="0"/>
              <a:t>meningkatkan </a:t>
            </a:r>
            <a:r>
              <a:rPr lang="id-ID" b="1" dirty="0" smtClean="0"/>
              <a:t>kwalitas </a:t>
            </a:r>
            <a:r>
              <a:rPr lang="id-ID" b="1" dirty="0" smtClean="0">
                <a:solidFill>
                  <a:srgbClr val="FF0000"/>
                </a:solidFill>
              </a:rPr>
              <a:t>(kualitas)</a:t>
            </a:r>
            <a:r>
              <a:rPr lang="id-ID" dirty="0" smtClean="0"/>
              <a:t> </a:t>
            </a:r>
            <a:r>
              <a:rPr lang="id-ID" dirty="0"/>
              <a:t>belajarnya</a:t>
            </a:r>
            <a:r>
              <a:rPr lang="id-ID" dirty="0" smtClean="0"/>
              <a:t>. 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dirty="0"/>
              <a:t> Jangan hanya </a:t>
            </a:r>
            <a:r>
              <a:rPr lang="id-ID" b="1" dirty="0"/>
              <a:t>sekedar </a:t>
            </a:r>
            <a:r>
              <a:rPr lang="id-ID" b="1" dirty="0" smtClean="0">
                <a:solidFill>
                  <a:srgbClr val="FF0000"/>
                </a:solidFill>
              </a:rPr>
              <a:t>(sekadar) </a:t>
            </a:r>
            <a:r>
              <a:rPr lang="id-ID" dirty="0" smtClean="0"/>
              <a:t>bicara </a:t>
            </a:r>
            <a:r>
              <a:rPr lang="id-ID" dirty="0"/>
              <a:t>saja, Anda harus melihat </a:t>
            </a:r>
            <a:r>
              <a:rPr lang="id-ID" b="1" dirty="0"/>
              <a:t>sistim </a:t>
            </a:r>
            <a:r>
              <a:rPr lang="id-ID" b="1" dirty="0" smtClean="0">
                <a:solidFill>
                  <a:srgbClr val="FF0000"/>
                </a:solidFill>
              </a:rPr>
              <a:t>(sistem) </a:t>
            </a:r>
            <a:r>
              <a:rPr lang="id-ID" dirty="0" smtClean="0"/>
              <a:t>yang </a:t>
            </a:r>
            <a:r>
              <a:rPr lang="id-ID" dirty="0"/>
              <a:t>ada.</a:t>
            </a:r>
          </a:p>
          <a:p>
            <a:pPr marL="514350" indent="-514350">
              <a:buFont typeface="+mj-lt"/>
              <a:buAutoNum type="arabicPeriod" startAt="9"/>
            </a:pPr>
            <a:endParaRPr lang="id-ID" dirty="0"/>
          </a:p>
          <a:p>
            <a:pPr marL="514350" indent="-514350">
              <a:buFont typeface="+mj-lt"/>
              <a:buAutoNum type="arabicPeriod" startAt="9"/>
            </a:pPr>
            <a:endParaRPr lang="en-US" dirty="0"/>
          </a:p>
          <a:p>
            <a:pPr marL="514350" indent="-514350">
              <a:buFont typeface="+mj-lt"/>
              <a:buAutoNum type="arabicPeriod" startAt="9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800"/>
            <a:ext cx="8262918" cy="3888432"/>
          </a:xfrm>
        </p:spPr>
      </p:pic>
      <p:cxnSp>
        <p:nvCxnSpPr>
          <p:cNvPr id="7" name="Straight Arrow Connector 6"/>
          <p:cNvCxnSpPr/>
          <p:nvPr/>
        </p:nvCxnSpPr>
        <p:spPr>
          <a:xfrm flipH="1">
            <a:off x="1547664" y="2348880"/>
            <a:ext cx="1080120" cy="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460224" y="5301208"/>
            <a:ext cx="1080120" cy="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41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10314"/>
            <a:ext cx="8435280" cy="4203245"/>
          </a:xfrm>
        </p:spPr>
      </p:pic>
      <p:cxnSp>
        <p:nvCxnSpPr>
          <p:cNvPr id="6" name="Straight Arrow Connector 5"/>
          <p:cNvCxnSpPr/>
          <p:nvPr/>
        </p:nvCxnSpPr>
        <p:spPr>
          <a:xfrm flipH="1">
            <a:off x="1619672" y="3356992"/>
            <a:ext cx="1080120" cy="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691680" y="4941168"/>
            <a:ext cx="1080120" cy="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52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dirty="0" smtClean="0"/>
              <a:t>1. Jalan </a:t>
            </a:r>
            <a:r>
              <a:rPr lang="id-ID" dirty="0"/>
              <a:t>tol yang belum lama beroperasi tersebut sudah memakan kurban sebanyak 10 jiwa.</a:t>
            </a:r>
            <a:endParaRPr lang="en-US" dirty="0"/>
          </a:p>
          <a:p>
            <a:pPr marL="0" lvl="0" indent="0">
              <a:buNone/>
            </a:pPr>
            <a:r>
              <a:rPr lang="id-ID" dirty="0" smtClean="0"/>
              <a:t>2. Hari </a:t>
            </a:r>
            <a:r>
              <a:rPr lang="id-ID" dirty="0"/>
              <a:t>ini lampu listrik tidak nyala.</a:t>
            </a:r>
            <a:endParaRPr lang="en-US" dirty="0"/>
          </a:p>
          <a:p>
            <a:pPr marL="0" lvl="0" indent="0">
              <a:buNone/>
            </a:pPr>
            <a:r>
              <a:rPr lang="id-ID" dirty="0" smtClean="0"/>
              <a:t>3. Para </a:t>
            </a:r>
            <a:r>
              <a:rPr lang="id-ID" dirty="0"/>
              <a:t>perusuh nyusup dan membakar pertokoan.</a:t>
            </a:r>
            <a:endParaRPr lang="en-US" dirty="0"/>
          </a:p>
          <a:p>
            <a:pPr marL="0" lvl="0" indent="0">
              <a:buNone/>
            </a:pPr>
            <a:r>
              <a:rPr lang="id-ID" dirty="0" smtClean="0"/>
              <a:t>4. Jenazahnya </a:t>
            </a:r>
            <a:r>
              <a:rPr lang="id-ID" dirty="0"/>
              <a:t>dikubur di pinggir desa.</a:t>
            </a:r>
            <a:endParaRPr lang="en-US" dirty="0"/>
          </a:p>
          <a:p>
            <a:pPr marL="0" lvl="0" indent="0">
              <a:buNone/>
            </a:pPr>
            <a:r>
              <a:rPr lang="id-ID" dirty="0" smtClean="0"/>
              <a:t>5. Barang </a:t>
            </a:r>
            <a:r>
              <a:rPr lang="id-ID" dirty="0"/>
              <a:t>yang rusak sudah ditukar kepada </a:t>
            </a:r>
            <a:r>
              <a:rPr lang="id-ID" dirty="0" smtClean="0"/>
              <a:t>penjual.</a:t>
            </a:r>
          </a:p>
          <a:p>
            <a:pPr marL="0" lvl="0" indent="0">
              <a:buNone/>
            </a:pPr>
            <a:r>
              <a:rPr lang="id-ID" dirty="0" smtClean="0"/>
              <a:t>6. Akibat </a:t>
            </a:r>
            <a:r>
              <a:rPr lang="id-ID" dirty="0"/>
              <a:t>berbuat kejahatan, ia </a:t>
            </a:r>
            <a:r>
              <a:rPr lang="id-ID" dirty="0" smtClean="0"/>
              <a:t>dipenjara </a:t>
            </a:r>
            <a:r>
              <a:rPr lang="id-ID" dirty="0"/>
              <a:t>selama dua tahun.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id-ID" dirty="0" smtClean="0"/>
              <a:t>Jalan tol yang belum lama beroperasi </a:t>
            </a:r>
            <a:r>
              <a:rPr lang="id-ID" b="1" dirty="0" smtClean="0">
                <a:solidFill>
                  <a:srgbClr val="FF0000"/>
                </a:solidFill>
              </a:rPr>
              <a:t>itu sudah menelan korban</a:t>
            </a:r>
            <a:r>
              <a:rPr lang="id-ID" dirty="0" smtClean="0"/>
              <a:t> sebanyak 10 jiwa.</a:t>
            </a:r>
            <a:endParaRPr lang="en-US" dirty="0" smtClean="0"/>
          </a:p>
          <a:p>
            <a:pPr lvl="0"/>
            <a:r>
              <a:rPr lang="id-ID" dirty="0" smtClean="0"/>
              <a:t>Hari ini listrik </a:t>
            </a:r>
            <a:r>
              <a:rPr lang="id-ID" b="1" dirty="0" smtClean="0">
                <a:solidFill>
                  <a:srgbClr val="FF0000"/>
                </a:solidFill>
              </a:rPr>
              <a:t>padam</a:t>
            </a:r>
            <a:r>
              <a:rPr lang="id-ID" dirty="0" smtClean="0"/>
              <a:t>.</a:t>
            </a:r>
            <a:endParaRPr lang="en-US" dirty="0" smtClean="0"/>
          </a:p>
          <a:p>
            <a:pPr lvl="0"/>
            <a:r>
              <a:rPr lang="id-ID" dirty="0" smtClean="0"/>
              <a:t>Para perusuh </a:t>
            </a:r>
            <a:r>
              <a:rPr lang="id-ID" b="1" dirty="0" smtClean="0">
                <a:solidFill>
                  <a:srgbClr val="FF0000"/>
                </a:solidFill>
              </a:rPr>
              <a:t>menyusup </a:t>
            </a:r>
            <a:r>
              <a:rPr lang="id-ID" dirty="0" smtClean="0"/>
              <a:t>dan membakar pertokoan.</a:t>
            </a:r>
            <a:endParaRPr lang="en-US" dirty="0" smtClean="0"/>
          </a:p>
          <a:p>
            <a:pPr lvl="0"/>
            <a:r>
              <a:rPr lang="id-ID" dirty="0" smtClean="0"/>
              <a:t>Jenazahnya </a:t>
            </a:r>
            <a:r>
              <a:rPr lang="id-ID" b="1" dirty="0" smtClean="0">
                <a:solidFill>
                  <a:srgbClr val="FF0000"/>
                </a:solidFill>
              </a:rPr>
              <a:t>dimakamkan</a:t>
            </a:r>
            <a:r>
              <a:rPr lang="id-ID" dirty="0" smtClean="0"/>
              <a:t> di pinggir desa.</a:t>
            </a:r>
            <a:endParaRPr lang="en-US" dirty="0" smtClean="0"/>
          </a:p>
          <a:p>
            <a:pPr lvl="0"/>
            <a:r>
              <a:rPr lang="id-ID" dirty="0" smtClean="0"/>
              <a:t>Barang yang rusak </a:t>
            </a:r>
            <a:r>
              <a:rPr lang="id-ID" b="1" dirty="0" smtClean="0">
                <a:solidFill>
                  <a:srgbClr val="FF0000"/>
                </a:solidFill>
              </a:rPr>
              <a:t>telah ditukarkan</a:t>
            </a:r>
            <a:r>
              <a:rPr lang="id-ID" dirty="0" smtClean="0"/>
              <a:t> kepada penjual.</a:t>
            </a:r>
            <a:endParaRPr lang="en-US" dirty="0" smtClean="0"/>
          </a:p>
          <a:p>
            <a:pPr lvl="0"/>
            <a:r>
              <a:rPr lang="id-ID" dirty="0" smtClean="0"/>
              <a:t>Akibat </a:t>
            </a:r>
            <a:r>
              <a:rPr lang="id-ID" b="1" dirty="0" smtClean="0">
                <a:solidFill>
                  <a:srgbClr val="FF0000"/>
                </a:solidFill>
              </a:rPr>
              <a:t>tindakan kriminalnya, </a:t>
            </a:r>
            <a:r>
              <a:rPr lang="id-ID" dirty="0" smtClean="0"/>
              <a:t>ia dipenjara selama dua tahun.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didramatisir</a:t>
            </a:r>
            <a:r>
              <a:rPr lang="en-US" dirty="0"/>
              <a:t> </a:t>
            </a:r>
            <a:r>
              <a:rPr lang="en-US" dirty="0" smtClean="0"/>
              <a:t>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merisokan</a:t>
            </a:r>
            <a:r>
              <a:rPr lang="id-ID" dirty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yang </a:t>
            </a:r>
            <a:r>
              <a:rPr lang="en-US" dirty="0" err="1"/>
              <a:t>timbul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Agar </a:t>
            </a:r>
            <a:r>
              <a:rPr lang="en-US" dirty="0" err="1"/>
              <a:t>produktifitas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ket</a:t>
            </a:r>
            <a:r>
              <a:rPr lang="id-ID" dirty="0"/>
              <a:t>e</a:t>
            </a:r>
            <a:r>
              <a:rPr lang="en-US" dirty="0" err="1"/>
              <a:t>rampilan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karyawannya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id-ID" dirty="0" smtClean="0"/>
              <a:t>i</a:t>
            </a:r>
            <a:r>
              <a:rPr lang="en-US" dirty="0" err="1" smtClean="0"/>
              <a:t>tingkatkan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fihak</a:t>
            </a:r>
            <a:r>
              <a:rPr lang="en-US" dirty="0"/>
              <a:t> </a:t>
            </a:r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sepatah</a:t>
            </a:r>
            <a:r>
              <a:rPr lang="en-US" dirty="0"/>
              <a:t> kata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faham</a:t>
            </a:r>
            <a:r>
              <a:rPr lang="en-US" dirty="0"/>
              <a:t> </a:t>
            </a:r>
            <a:r>
              <a:rPr lang="en-US" dirty="0" err="1" smtClean="0"/>
              <a:t>betul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16624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en-US" dirty="0" err="1" smtClean="0"/>
              <a:t>Pemimpin</a:t>
            </a:r>
            <a:r>
              <a:rPr lang="en-US" dirty="0" smtClean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menghimbau</a:t>
            </a:r>
            <a:r>
              <a:rPr lang="en-US" dirty="0"/>
              <a:t> agar </a:t>
            </a:r>
            <a:r>
              <a:rPr lang="en-US" dirty="0" err="1"/>
              <a:t>persaratan</a:t>
            </a:r>
            <a:r>
              <a:rPr lang="en-US" dirty="0"/>
              <a:t> </a:t>
            </a:r>
            <a:r>
              <a:rPr lang="en-US" dirty="0" err="1"/>
              <a:t>keselamatan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prosentase</a:t>
            </a:r>
            <a:r>
              <a:rPr lang="en-US" dirty="0"/>
              <a:t> </a:t>
            </a:r>
            <a:r>
              <a:rPr lang="en-US" dirty="0" err="1" smtClean="0"/>
              <a:t>kecelakaan</a:t>
            </a:r>
            <a:endParaRPr lang="id-ID" dirty="0" smtClean="0"/>
          </a:p>
          <a:p>
            <a:pPr marL="514350" lvl="0" indent="-514350">
              <a:buFont typeface="+mj-lt"/>
              <a:buAutoNum type="arabicPeriod" startAt="5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mendalam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demam</a:t>
            </a:r>
            <a:r>
              <a:rPr lang="en-US" dirty="0"/>
              <a:t> </a:t>
            </a:r>
            <a:r>
              <a:rPr lang="en-US" dirty="0" err="1"/>
              <a:t>berdarah</a:t>
            </a:r>
            <a:r>
              <a:rPr lang="en-US" dirty="0"/>
              <a:t> yang </a:t>
            </a:r>
            <a:r>
              <a:rPr lang="en-US" dirty="0" err="1"/>
              <a:t>melanda</a:t>
            </a:r>
            <a:r>
              <a:rPr lang="en-US" dirty="0"/>
              <a:t> </a:t>
            </a:r>
            <a:r>
              <a:rPr lang="id-ID" dirty="0" smtClean="0"/>
              <a:t>di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en-US" dirty="0"/>
              <a:t>Kita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merubah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85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id-ID" dirty="0" smtClean="0"/>
              <a:t>Dia didiagnosa mengidap penyakit menular.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dirty="0"/>
              <a:t> </a:t>
            </a:r>
            <a:r>
              <a:rPr lang="id-ID" dirty="0" smtClean="0"/>
              <a:t>Budi disilahkan untuk meningkatkan kwalitas belajarnya.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id-ID" dirty="0"/>
              <a:t> </a:t>
            </a:r>
            <a:r>
              <a:rPr lang="id-ID" dirty="0" smtClean="0"/>
              <a:t>Jangan hanya sekedar bicara saja, Anda harus melihat sistim yang ada.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8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didramatisir</a:t>
            </a:r>
            <a:r>
              <a:rPr lang="en-US" dirty="0"/>
              <a:t> </a:t>
            </a:r>
            <a:r>
              <a:rPr lang="id-ID" dirty="0" smtClean="0"/>
              <a:t>(</a:t>
            </a:r>
            <a:r>
              <a:rPr lang="id-ID" b="1" dirty="0" smtClean="0">
                <a:solidFill>
                  <a:srgbClr val="FF0000"/>
                </a:solidFill>
              </a:rPr>
              <a:t>dramatisasi</a:t>
            </a:r>
            <a:r>
              <a:rPr lang="id-ID" dirty="0" smtClean="0"/>
              <a:t>) </a:t>
            </a:r>
            <a:r>
              <a:rPr lang="en-US" dirty="0" smtClean="0"/>
              <a:t>agar </a:t>
            </a:r>
            <a:r>
              <a:rPr lang="en-US" dirty="0" err="1"/>
              <a:t>tidak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merisokan</a:t>
            </a:r>
            <a:r>
              <a:rPr lang="id-ID" b="1" dirty="0" smtClean="0">
                <a:solidFill>
                  <a:srgbClr val="FF0000"/>
                </a:solidFill>
              </a:rPr>
              <a:t> (merisaukan)</a:t>
            </a:r>
            <a:r>
              <a:rPr lang="en-US" dirty="0" smtClean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resiko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id-ID" b="1" dirty="0" smtClean="0">
                <a:solidFill>
                  <a:srgbClr val="FF0000"/>
                </a:solidFill>
              </a:rPr>
              <a:t>(risiko) </a:t>
            </a:r>
            <a:r>
              <a:rPr lang="en-US" dirty="0" smtClean="0"/>
              <a:t>yang </a:t>
            </a:r>
            <a:r>
              <a:rPr lang="en-US" dirty="0" err="1"/>
              <a:t>timbul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Agar </a:t>
            </a:r>
            <a:r>
              <a:rPr lang="en-US" b="1" dirty="0" err="1">
                <a:solidFill>
                  <a:srgbClr val="FF0000"/>
                </a:solidFill>
              </a:rPr>
              <a:t>produktifitas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id-ID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produkti</a:t>
            </a:r>
            <a:r>
              <a:rPr lang="id-ID" b="1" dirty="0" smtClean="0">
                <a:solidFill>
                  <a:srgbClr val="FF0000"/>
                </a:solidFill>
              </a:rPr>
              <a:t>v</a:t>
            </a:r>
            <a:r>
              <a:rPr lang="en-US" b="1" dirty="0" err="1" smtClean="0">
                <a:solidFill>
                  <a:srgbClr val="FF0000"/>
                </a:solidFill>
              </a:rPr>
              <a:t>itas</a:t>
            </a:r>
            <a:r>
              <a:rPr lang="id-ID" b="1" dirty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 smtClean="0"/>
              <a:t>ket</a:t>
            </a:r>
            <a:r>
              <a:rPr lang="id-ID" dirty="0" smtClean="0"/>
              <a:t>e</a:t>
            </a:r>
            <a:r>
              <a:rPr lang="en-US" dirty="0" err="1" smtClean="0"/>
              <a:t>rampilan</a:t>
            </a:r>
            <a:r>
              <a:rPr lang="en-US" dirty="0" smtClean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karyawannya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dtingkatkan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fihak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id-ID" b="1" dirty="0" smtClean="0">
                <a:solidFill>
                  <a:srgbClr val="FF0000"/>
                </a:solidFill>
              </a:rPr>
              <a:t>(pihak) </a:t>
            </a:r>
            <a:r>
              <a:rPr lang="en-US" dirty="0" err="1" smtClean="0"/>
              <a:t>panitia</a:t>
            </a:r>
            <a:r>
              <a:rPr lang="en-US" dirty="0" smtClean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sepatah</a:t>
            </a:r>
            <a:r>
              <a:rPr lang="en-US" dirty="0"/>
              <a:t> kata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berfikir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id-ID" b="1" dirty="0" smtClean="0">
                <a:solidFill>
                  <a:srgbClr val="FF0000"/>
                </a:solidFill>
              </a:rPr>
              <a:t>(berpikir)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faham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id-ID" b="1" dirty="0" smtClean="0">
                <a:solidFill>
                  <a:srgbClr val="FF0000"/>
                </a:solidFill>
              </a:rPr>
              <a:t>(paham) </a:t>
            </a:r>
            <a:r>
              <a:rPr lang="en-US" dirty="0" err="1" smtClean="0"/>
              <a:t>betul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468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LATIHAN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12</cp:revision>
  <dcterms:created xsi:type="dcterms:W3CDTF">2017-10-11T16:45:19Z</dcterms:created>
  <dcterms:modified xsi:type="dcterms:W3CDTF">2018-03-26T12:29:29Z</dcterms:modified>
</cp:coreProperties>
</file>