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colors8.xml" ContentType="application/vnd.openxmlformats-officedocument.drawingml.diagramColors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colors6.xml" ContentType="application/vnd.openxmlformats-officedocument.drawingml.diagramColor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quickStyle6.xml" ContentType="application/vnd.openxmlformats-officedocument.drawingml.diagramStyle+xml"/>
  <Override PartName="/ppt/notesSlides/notesSlide4.xml" ContentType="application/vnd.openxmlformats-officedocument.presentationml.notesSlide+xml"/>
  <Override PartName="/ppt/diagrams/quickStyle7.xml" ContentType="application/vnd.openxmlformats-officedocument.drawingml.diagramStyl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diagrams/colors2.xml" ContentType="application/vnd.openxmlformats-officedocument.drawingml.diagramColors+xml"/>
  <Override PartName="/ppt/diagrams/quickStyle5.xml" ContentType="application/vnd.openxmlformats-officedocument.drawingml.diagramStyl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diagrams/layout8.xml" ContentType="application/vnd.openxmlformats-officedocument.drawingml.diagram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Default Extension="wav" ContentType="audio/wav"/>
  <Override PartName="/ppt/diagrams/layout6.xml" ContentType="application/vnd.openxmlformats-officedocument.drawingml.diagram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quickStyle8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9" r:id="rId1"/>
  </p:sldMasterIdLst>
  <p:notesMasterIdLst>
    <p:notesMasterId r:id="rId25"/>
  </p:notesMasterIdLst>
  <p:handoutMasterIdLst>
    <p:handoutMasterId r:id="rId26"/>
  </p:handoutMasterIdLst>
  <p:sldIdLst>
    <p:sldId id="256" r:id="rId2"/>
    <p:sldId id="495" r:id="rId3"/>
    <p:sldId id="496" r:id="rId4"/>
    <p:sldId id="497" r:id="rId5"/>
    <p:sldId id="478" r:id="rId6"/>
    <p:sldId id="476" r:id="rId7"/>
    <p:sldId id="479" r:id="rId8"/>
    <p:sldId id="480" r:id="rId9"/>
    <p:sldId id="481" r:id="rId10"/>
    <p:sldId id="482" r:id="rId11"/>
    <p:sldId id="483" r:id="rId12"/>
    <p:sldId id="484" r:id="rId13"/>
    <p:sldId id="485" r:id="rId14"/>
    <p:sldId id="486" r:id="rId15"/>
    <p:sldId id="487" r:id="rId16"/>
    <p:sldId id="488" r:id="rId17"/>
    <p:sldId id="489" r:id="rId18"/>
    <p:sldId id="490" r:id="rId19"/>
    <p:sldId id="491" r:id="rId20"/>
    <p:sldId id="494" r:id="rId21"/>
    <p:sldId id="492" r:id="rId22"/>
    <p:sldId id="493" r:id="rId23"/>
    <p:sldId id="356" r:id="rId2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50021"/>
    <a:srgbClr val="000099"/>
    <a:srgbClr val="FF9900"/>
    <a:srgbClr val="339933"/>
    <a:srgbClr val="010A99"/>
    <a:srgbClr val="66FF66"/>
    <a:srgbClr val="006666"/>
    <a:srgbClr val="006600"/>
    <a:srgbClr val="CC00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638" autoAdjust="0"/>
    <p:restoredTop sz="69627" autoAdjust="0"/>
  </p:normalViewPr>
  <p:slideViewPr>
    <p:cSldViewPr>
      <p:cViewPr>
        <p:scale>
          <a:sx n="70" d="100"/>
          <a:sy n="70" d="100"/>
        </p:scale>
        <p:origin x="-1296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4_4">
  <dgm:title val=""/>
  <dgm:desc val=""/>
  <dgm:catLst>
    <dgm:cat type="accent4" pri="11400"/>
  </dgm:catLst>
  <dgm:styleLbl name="node0">
    <dgm:fillClrLst meth="cycle">
      <a:schemeClr val="accent4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4">
        <a:shade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4">
        <a:shade val="50000"/>
      </a:schemeClr>
      <a:schemeClr val="accent4">
        <a:tint val="55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4">
        <a:shade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4">
        <a:shade val="80000"/>
        <a:alpha val="50000"/>
      </a:schemeClr>
      <a:schemeClr val="accent4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4">
        <a:shade val="90000"/>
      </a:schemeClr>
      <a:schemeClr val="accent4">
        <a:tint val="50000"/>
      </a:schemeClr>
    </dgm:fillClrLst>
    <dgm:linClrLst meth="cycle"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4">
        <a:shade val="90000"/>
      </a:schemeClr>
      <a:schemeClr val="accent4">
        <a:tint val="50000"/>
      </a:schemeClr>
    </dgm:fillClrLst>
    <dgm:linClrLst meth="cycle"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4">
        <a:shade val="90000"/>
      </a:schemeClr>
      <a:schemeClr val="accent4">
        <a:tint val="50000"/>
      </a:schemeClr>
    </dgm:fillClrLst>
    <dgm:linClrLst meth="cycle"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4">
        <a:shade val="90000"/>
      </a:schemeClr>
      <a:schemeClr val="accent4">
        <a:tint val="50000"/>
      </a:schemeClr>
    </dgm:fillClrLst>
    <dgm:linClrLst meth="cycle">
      <a:schemeClr val="accent4">
        <a:shade val="90000"/>
      </a:schemeClr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4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4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55000"/>
      </a:schemeClr>
    </dgm:fillClrLst>
    <dgm:linClrLst meth="repeat">
      <a:schemeClr val="accent4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55000"/>
      </a:schemeClr>
    </dgm:fillClrLst>
    <dgm:linClrLst meth="repeat">
      <a:schemeClr val="accent4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55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4_4">
  <dgm:title val=""/>
  <dgm:desc val=""/>
  <dgm:catLst>
    <dgm:cat type="accent4" pri="11400"/>
  </dgm:catLst>
  <dgm:styleLbl name="node0">
    <dgm:fillClrLst meth="cycle">
      <a:schemeClr val="accent4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4">
        <a:shade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4">
        <a:shade val="50000"/>
      </a:schemeClr>
      <a:schemeClr val="accent4">
        <a:tint val="55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4">
        <a:shade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4">
        <a:shade val="80000"/>
        <a:alpha val="50000"/>
      </a:schemeClr>
      <a:schemeClr val="accent4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4">
        <a:shade val="90000"/>
      </a:schemeClr>
      <a:schemeClr val="accent4">
        <a:tint val="50000"/>
      </a:schemeClr>
    </dgm:fillClrLst>
    <dgm:linClrLst meth="cycle"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4">
        <a:shade val="90000"/>
      </a:schemeClr>
      <a:schemeClr val="accent4">
        <a:tint val="50000"/>
      </a:schemeClr>
    </dgm:fillClrLst>
    <dgm:linClrLst meth="cycle"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4">
        <a:shade val="90000"/>
      </a:schemeClr>
      <a:schemeClr val="accent4">
        <a:tint val="50000"/>
      </a:schemeClr>
    </dgm:fillClrLst>
    <dgm:linClrLst meth="cycle"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4">
        <a:shade val="90000"/>
      </a:schemeClr>
      <a:schemeClr val="accent4">
        <a:tint val="50000"/>
      </a:schemeClr>
    </dgm:fillClrLst>
    <dgm:linClrLst meth="cycle">
      <a:schemeClr val="accent4">
        <a:shade val="90000"/>
      </a:schemeClr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4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4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55000"/>
      </a:schemeClr>
    </dgm:fillClrLst>
    <dgm:linClrLst meth="repeat">
      <a:schemeClr val="accent4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55000"/>
      </a:schemeClr>
    </dgm:fillClrLst>
    <dgm:linClrLst meth="repeat">
      <a:schemeClr val="accent4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55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43686C6-E74F-4D3B-A68F-FDBD59CC5E76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6C55AA32-21F0-41A5-94E6-D33CBBA275E0}">
      <dgm:prSet phldrT="[Text]"/>
      <dgm:spPr/>
      <dgm:t>
        <a:bodyPr/>
        <a:lstStyle/>
        <a:p>
          <a:r>
            <a:rPr lang="id-ID" dirty="0" smtClean="0"/>
            <a:t>1.</a:t>
          </a:r>
          <a:r>
            <a:rPr lang="id-ID" dirty="0" smtClean="0">
              <a:solidFill>
                <a:schemeClr val="bg1"/>
              </a:solidFill>
            </a:rPr>
            <a:t> </a:t>
          </a:r>
          <a:r>
            <a:rPr lang="en-US" dirty="0" err="1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Setiap</a:t>
          </a:r>
          <a:r>
            <a:rPr lang="en-US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pegawai</a:t>
          </a:r>
          <a:r>
            <a:rPr lang="en-US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rumah</a:t>
          </a:r>
          <a:r>
            <a:rPr lang="en-US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sakit</a:t>
          </a:r>
          <a:r>
            <a:rPr lang="en-US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memiliki</a:t>
          </a:r>
          <a:r>
            <a:rPr lang="en-US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visi</a:t>
          </a:r>
          <a:r>
            <a:rPr lang="en-US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dan</a:t>
          </a:r>
          <a:r>
            <a:rPr lang="en-US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misi</a:t>
          </a:r>
          <a:r>
            <a:rPr lang="en-US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pribadi</a:t>
          </a:r>
          <a:r>
            <a:rPr lang="en-US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 yang </a:t>
          </a:r>
          <a:r>
            <a:rPr lang="en-US" dirty="0" err="1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sesuai</a:t>
          </a:r>
          <a:r>
            <a:rPr lang="en-US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dengan</a:t>
          </a:r>
          <a:r>
            <a:rPr lang="en-US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Muhammadiyah</a:t>
          </a:r>
          <a:r>
            <a:rPr lang="en-US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/</a:t>
          </a:r>
          <a:r>
            <a:rPr lang="en-US" dirty="0" err="1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Aisyah</a:t>
          </a:r>
          <a:r>
            <a:rPr lang="en-US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 </a:t>
          </a:r>
          <a:endParaRPr lang="id-ID" dirty="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gm:t>
    </dgm:pt>
    <dgm:pt modelId="{E247562A-7432-44A6-84F0-088505618EB4}" type="parTrans" cxnId="{D8BB2CC0-6028-46D5-A53A-8DEF4A3641FE}">
      <dgm:prSet/>
      <dgm:spPr/>
      <dgm:t>
        <a:bodyPr/>
        <a:lstStyle/>
        <a:p>
          <a:endParaRPr lang="id-ID"/>
        </a:p>
      </dgm:t>
    </dgm:pt>
    <dgm:pt modelId="{81AE7924-89E2-4C68-B41A-C0897D4EADE0}" type="sibTrans" cxnId="{D8BB2CC0-6028-46D5-A53A-8DEF4A3641FE}">
      <dgm:prSet/>
      <dgm:spPr/>
      <dgm:t>
        <a:bodyPr/>
        <a:lstStyle/>
        <a:p>
          <a:endParaRPr lang="id-ID"/>
        </a:p>
      </dgm:t>
    </dgm:pt>
    <dgm:pt modelId="{1320C9E8-5E90-492F-90F8-5FFCC9123030}">
      <dgm:prSet phldrT="[Text]"/>
      <dgm:spPr/>
      <dgm:t>
        <a:bodyPr/>
        <a:lstStyle/>
        <a:p>
          <a:r>
            <a:rPr lang="id-ID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rPr>
            <a:t>2.</a:t>
          </a:r>
          <a:r>
            <a:rPr lang="en-US" dirty="0" err="1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rPr>
            <a:t>Setiap</a:t>
          </a:r>
          <a:r>
            <a:rPr lang="en-US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rPr>
            <a:t>pegawai</a:t>
          </a:r>
          <a:r>
            <a:rPr lang="en-US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rPr>
            <a:t>rumah</a:t>
          </a:r>
          <a:r>
            <a:rPr lang="en-US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rPr>
            <a:t>sakit</a:t>
          </a:r>
          <a:r>
            <a:rPr lang="en-US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rPr>
            <a:t>terbiasa</a:t>
          </a:r>
          <a:r>
            <a:rPr lang="en-US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rPr>
            <a:t>dengan</a:t>
          </a:r>
          <a:r>
            <a:rPr lang="en-US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rPr>
            <a:t> Sembilan </a:t>
          </a:r>
          <a:r>
            <a:rPr lang="en-US" dirty="0" err="1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rPr>
            <a:t>Kebiasaan</a:t>
          </a:r>
          <a:r>
            <a:rPr lang="en-US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rPr>
            <a:t>Emas</a:t>
          </a:r>
          <a:r>
            <a:rPr lang="en-US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rPr>
            <a:t> ( The Nine Golden  Habits)</a:t>
          </a:r>
          <a:endParaRPr lang="id-ID" dirty="0">
            <a:solidFill>
              <a:srgbClr val="C00000"/>
            </a:solidFill>
            <a:latin typeface="Times New Roman" pitchFamily="18" charset="0"/>
            <a:cs typeface="Times New Roman" pitchFamily="18" charset="0"/>
          </a:endParaRPr>
        </a:p>
      </dgm:t>
    </dgm:pt>
    <dgm:pt modelId="{C357AA17-E013-4B8A-B927-2A75A217BEA0}" type="parTrans" cxnId="{D42A5DA5-196D-461A-A38D-B1FA20523F2C}">
      <dgm:prSet/>
      <dgm:spPr/>
      <dgm:t>
        <a:bodyPr/>
        <a:lstStyle/>
        <a:p>
          <a:endParaRPr lang="id-ID"/>
        </a:p>
      </dgm:t>
    </dgm:pt>
    <dgm:pt modelId="{EFA3356E-0300-4462-BAFA-EB646EC96744}" type="sibTrans" cxnId="{D42A5DA5-196D-461A-A38D-B1FA20523F2C}">
      <dgm:prSet/>
      <dgm:spPr/>
      <dgm:t>
        <a:bodyPr/>
        <a:lstStyle/>
        <a:p>
          <a:endParaRPr lang="id-ID"/>
        </a:p>
      </dgm:t>
    </dgm:pt>
    <dgm:pt modelId="{3ACF87AB-3C74-43B8-A97D-102A41D28C21}" type="pres">
      <dgm:prSet presAssocID="{143686C6-E74F-4D3B-A68F-FDBD59CC5E76}" presName="CompostProcess" presStyleCnt="0">
        <dgm:presLayoutVars>
          <dgm:dir/>
          <dgm:resizeHandles val="exact"/>
        </dgm:presLayoutVars>
      </dgm:prSet>
      <dgm:spPr/>
    </dgm:pt>
    <dgm:pt modelId="{999D3CCC-2C71-427C-A3AB-C80724777737}" type="pres">
      <dgm:prSet presAssocID="{143686C6-E74F-4D3B-A68F-FDBD59CC5E76}" presName="arrow" presStyleLbl="bgShp" presStyleIdx="0" presStyleCnt="1"/>
      <dgm:spPr/>
    </dgm:pt>
    <dgm:pt modelId="{6EC17F11-3F70-4A04-ACBC-182A9BAE30FE}" type="pres">
      <dgm:prSet presAssocID="{143686C6-E74F-4D3B-A68F-FDBD59CC5E76}" presName="linearProcess" presStyleCnt="0"/>
      <dgm:spPr/>
    </dgm:pt>
    <dgm:pt modelId="{63AD7086-CA24-456C-9561-187A46C201DF}" type="pres">
      <dgm:prSet presAssocID="{6C55AA32-21F0-41A5-94E6-D33CBBA275E0}" presName="text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191CA769-36AC-43C3-99D7-81EF8E5BD616}" type="pres">
      <dgm:prSet presAssocID="{81AE7924-89E2-4C68-B41A-C0897D4EADE0}" presName="sibTrans" presStyleCnt="0"/>
      <dgm:spPr/>
    </dgm:pt>
    <dgm:pt modelId="{CFC81565-0A10-4E64-83D7-4825901F728F}" type="pres">
      <dgm:prSet presAssocID="{1320C9E8-5E90-492F-90F8-5FFCC9123030}" presName="text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</dgm:ptLst>
  <dgm:cxnLst>
    <dgm:cxn modelId="{71FA0545-B1DA-419F-BAFE-115EF3DC147E}" type="presOf" srcId="{1320C9E8-5E90-492F-90F8-5FFCC9123030}" destId="{CFC81565-0A10-4E64-83D7-4825901F728F}" srcOrd="0" destOrd="0" presId="urn:microsoft.com/office/officeart/2005/8/layout/hProcess9"/>
    <dgm:cxn modelId="{E566C0F1-82C9-43D5-93C0-9764647DDBEA}" type="presOf" srcId="{143686C6-E74F-4D3B-A68F-FDBD59CC5E76}" destId="{3ACF87AB-3C74-43B8-A97D-102A41D28C21}" srcOrd="0" destOrd="0" presId="urn:microsoft.com/office/officeart/2005/8/layout/hProcess9"/>
    <dgm:cxn modelId="{B5B0E337-2104-4FB6-86FF-AC45402FF76D}" type="presOf" srcId="{6C55AA32-21F0-41A5-94E6-D33CBBA275E0}" destId="{63AD7086-CA24-456C-9561-187A46C201DF}" srcOrd="0" destOrd="0" presId="urn:microsoft.com/office/officeart/2005/8/layout/hProcess9"/>
    <dgm:cxn modelId="{D42A5DA5-196D-461A-A38D-B1FA20523F2C}" srcId="{143686C6-E74F-4D3B-A68F-FDBD59CC5E76}" destId="{1320C9E8-5E90-492F-90F8-5FFCC9123030}" srcOrd="1" destOrd="0" parTransId="{C357AA17-E013-4B8A-B927-2A75A217BEA0}" sibTransId="{EFA3356E-0300-4462-BAFA-EB646EC96744}"/>
    <dgm:cxn modelId="{D8BB2CC0-6028-46D5-A53A-8DEF4A3641FE}" srcId="{143686C6-E74F-4D3B-A68F-FDBD59CC5E76}" destId="{6C55AA32-21F0-41A5-94E6-D33CBBA275E0}" srcOrd="0" destOrd="0" parTransId="{E247562A-7432-44A6-84F0-088505618EB4}" sibTransId="{81AE7924-89E2-4C68-B41A-C0897D4EADE0}"/>
    <dgm:cxn modelId="{1FFA0466-AFAC-402A-90A0-23024B06F564}" type="presParOf" srcId="{3ACF87AB-3C74-43B8-A97D-102A41D28C21}" destId="{999D3CCC-2C71-427C-A3AB-C80724777737}" srcOrd="0" destOrd="0" presId="urn:microsoft.com/office/officeart/2005/8/layout/hProcess9"/>
    <dgm:cxn modelId="{FC8AEAA0-8B28-4AFE-9CE7-4096699A3431}" type="presParOf" srcId="{3ACF87AB-3C74-43B8-A97D-102A41D28C21}" destId="{6EC17F11-3F70-4A04-ACBC-182A9BAE30FE}" srcOrd="1" destOrd="0" presId="urn:microsoft.com/office/officeart/2005/8/layout/hProcess9"/>
    <dgm:cxn modelId="{68FE161E-C70A-4F4C-9F2E-0A1CA56DF461}" type="presParOf" srcId="{6EC17F11-3F70-4A04-ACBC-182A9BAE30FE}" destId="{63AD7086-CA24-456C-9561-187A46C201DF}" srcOrd="0" destOrd="0" presId="urn:microsoft.com/office/officeart/2005/8/layout/hProcess9"/>
    <dgm:cxn modelId="{AA76C6A0-9CED-4788-94AE-6D761476ADC7}" type="presParOf" srcId="{6EC17F11-3F70-4A04-ACBC-182A9BAE30FE}" destId="{191CA769-36AC-43C3-99D7-81EF8E5BD616}" srcOrd="1" destOrd="0" presId="urn:microsoft.com/office/officeart/2005/8/layout/hProcess9"/>
    <dgm:cxn modelId="{3CBA0339-FF46-4DA3-9926-0B4920172367}" type="presParOf" srcId="{6EC17F11-3F70-4A04-ACBC-182A9BAE30FE}" destId="{CFC81565-0A10-4E64-83D7-4825901F728F}" srcOrd="2" destOrd="0" presId="urn:microsoft.com/office/officeart/2005/8/layout/hProcess9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C06E0F4-E411-44CA-AB3C-1983CC187ACC}" type="doc">
      <dgm:prSet loTypeId="urn:microsoft.com/office/officeart/2005/8/layout/default" loCatId="list" qsTypeId="urn:microsoft.com/office/officeart/2005/8/quickstyle/simple1" qsCatId="simple" csTypeId="urn:microsoft.com/office/officeart/2005/8/colors/accent4_4" csCatId="accent4" phldr="1"/>
      <dgm:spPr/>
      <dgm:t>
        <a:bodyPr/>
        <a:lstStyle/>
        <a:p>
          <a:endParaRPr lang="id-ID"/>
        </a:p>
      </dgm:t>
    </dgm:pt>
    <dgm:pt modelId="{01C42B78-165B-45D1-A8D6-356139C2A513}">
      <dgm:prSet phldrT="[Text]"/>
      <dgm:spPr/>
      <dgm:t>
        <a:bodyPr/>
        <a:lstStyle/>
        <a:p>
          <a:r>
            <a:rPr lang="id-ID" dirty="0" smtClean="0"/>
            <a:t>1</a:t>
          </a:r>
          <a:r>
            <a:rPr lang="id-ID" dirty="0" smtClean="0">
              <a:latin typeface="Times New Roman" pitchFamily="18" charset="0"/>
              <a:cs typeface="Times New Roman" pitchFamily="18" charset="0"/>
            </a:rPr>
            <a:t>. </a:t>
          </a:r>
          <a:r>
            <a:rPr lang="en-US" dirty="0" err="1" smtClean="0">
              <a:latin typeface="Times New Roman" pitchFamily="18" charset="0"/>
              <a:cs typeface="Times New Roman" pitchFamily="18" charset="0"/>
            </a:rPr>
            <a:t>Mampu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 smtClean="0">
              <a:latin typeface="Times New Roman" pitchFamily="18" charset="0"/>
              <a:cs typeface="Times New Roman" pitchFamily="18" charset="0"/>
            </a:rPr>
            <a:t>membaca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 Al Qur’an </a:t>
          </a:r>
          <a:r>
            <a:rPr lang="en-US" dirty="0" err="1" smtClean="0">
              <a:latin typeface="Times New Roman" pitchFamily="18" charset="0"/>
              <a:cs typeface="Times New Roman" pitchFamily="18" charset="0"/>
            </a:rPr>
            <a:t>dengan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 smtClean="0">
              <a:latin typeface="Times New Roman" pitchFamily="18" charset="0"/>
              <a:cs typeface="Times New Roman" pitchFamily="18" charset="0"/>
            </a:rPr>
            <a:t>lancar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 smtClean="0">
              <a:latin typeface="Times New Roman" pitchFamily="18" charset="0"/>
              <a:cs typeface="Times New Roman" pitchFamily="18" charset="0"/>
            </a:rPr>
            <a:t>sesuai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 smtClean="0">
              <a:latin typeface="Times New Roman" pitchFamily="18" charset="0"/>
              <a:cs typeface="Times New Roman" pitchFamily="18" charset="0"/>
            </a:rPr>
            <a:t>dengan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 smtClean="0">
              <a:latin typeface="Times New Roman" pitchFamily="18" charset="0"/>
              <a:cs typeface="Times New Roman" pitchFamily="18" charset="0"/>
            </a:rPr>
            <a:t>kaidah-kaidah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 smtClean="0">
              <a:latin typeface="Times New Roman" pitchFamily="18" charset="0"/>
              <a:cs typeface="Times New Roman" pitchFamily="18" charset="0"/>
            </a:rPr>
            <a:t>tajwid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,</a:t>
          </a:r>
          <a:endParaRPr lang="id-ID" dirty="0">
            <a:latin typeface="Times New Roman" pitchFamily="18" charset="0"/>
            <a:cs typeface="Times New Roman" pitchFamily="18" charset="0"/>
          </a:endParaRPr>
        </a:p>
      </dgm:t>
    </dgm:pt>
    <dgm:pt modelId="{794F50D5-6FB0-41E5-A299-A2AF3CDEDFBE}" type="parTrans" cxnId="{86A978AB-D015-43F8-A845-CD7F270608BB}">
      <dgm:prSet/>
      <dgm:spPr/>
      <dgm:t>
        <a:bodyPr/>
        <a:lstStyle/>
        <a:p>
          <a:endParaRPr lang="id-ID"/>
        </a:p>
      </dgm:t>
    </dgm:pt>
    <dgm:pt modelId="{E57A7248-06DF-4195-B831-8A90CBB37F57}" type="sibTrans" cxnId="{86A978AB-D015-43F8-A845-CD7F270608BB}">
      <dgm:prSet/>
      <dgm:spPr/>
      <dgm:t>
        <a:bodyPr/>
        <a:lstStyle/>
        <a:p>
          <a:endParaRPr lang="id-ID"/>
        </a:p>
      </dgm:t>
    </dgm:pt>
    <dgm:pt modelId="{F127C66D-C454-4AC4-9A39-824773EFFC37}">
      <dgm:prSet phldrT="[Text]"/>
      <dgm:spPr/>
      <dgm:t>
        <a:bodyPr/>
        <a:lstStyle/>
        <a:p>
          <a:r>
            <a:rPr lang="id-ID" dirty="0" smtClean="0">
              <a:solidFill>
                <a:schemeClr val="tx1"/>
              </a:solidFill>
            </a:rPr>
            <a:t>2</a:t>
          </a:r>
          <a:r>
            <a:rPr lang="id-ID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. </a:t>
          </a:r>
          <a:r>
            <a:rPr lang="en-US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Mampu</a:t>
          </a:r>
          <a:r>
            <a: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melaksanakan</a:t>
          </a:r>
          <a:r>
            <a: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shalat</a:t>
          </a:r>
          <a:r>
            <a: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sesuai</a:t>
          </a:r>
          <a:r>
            <a: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dengan</a:t>
          </a:r>
          <a:r>
            <a: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tuntunan</a:t>
          </a:r>
          <a:r>
            <a: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Nabi</a:t>
          </a:r>
          <a:r>
            <a: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Muhammad </a:t>
          </a:r>
          <a:r>
            <a:rPr lang="en-US" dirty="0" smtClean="0">
              <a:solidFill>
                <a:schemeClr val="tx1"/>
              </a:solidFill>
            </a:rPr>
            <a:t>SAW, </a:t>
          </a:r>
          <a:endParaRPr lang="id-ID" dirty="0">
            <a:solidFill>
              <a:schemeClr val="tx1"/>
            </a:solidFill>
          </a:endParaRPr>
        </a:p>
      </dgm:t>
    </dgm:pt>
    <dgm:pt modelId="{9922397F-45CB-4566-A6FF-F43E96D43C4D}" type="parTrans" cxnId="{9FD0BF9E-DC49-472C-9954-2E9FD4B187A7}">
      <dgm:prSet/>
      <dgm:spPr/>
      <dgm:t>
        <a:bodyPr/>
        <a:lstStyle/>
        <a:p>
          <a:endParaRPr lang="id-ID"/>
        </a:p>
      </dgm:t>
    </dgm:pt>
    <dgm:pt modelId="{0697BF70-7DF7-42D1-8C5F-0FE7A50D883C}" type="sibTrans" cxnId="{9FD0BF9E-DC49-472C-9954-2E9FD4B187A7}">
      <dgm:prSet/>
      <dgm:spPr/>
      <dgm:t>
        <a:bodyPr/>
        <a:lstStyle/>
        <a:p>
          <a:endParaRPr lang="id-ID"/>
        </a:p>
      </dgm:t>
    </dgm:pt>
    <dgm:pt modelId="{C961C709-8C5F-4E51-9B32-293637C9EE14}">
      <dgm:prSet phldrT="[Text]"/>
      <dgm:spPr/>
      <dgm:t>
        <a:bodyPr/>
        <a:lstStyle/>
        <a:p>
          <a:r>
            <a:rPr lang="id-ID" dirty="0" smtClean="0">
              <a:solidFill>
                <a:schemeClr val="tx1"/>
              </a:solidFill>
            </a:rPr>
            <a:t>3. </a:t>
          </a:r>
          <a:r>
            <a:rPr lang="en-US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Memahami</a:t>
          </a:r>
          <a:r>
            <a:rPr lang="en-US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dasar-dasar</a:t>
          </a:r>
          <a:r>
            <a:rPr lang="en-US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ajaran</a:t>
          </a:r>
          <a:r>
            <a:rPr lang="en-US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agama Islam </a:t>
          </a:r>
          <a:r>
            <a:rPr lang="en-US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serta</a:t>
          </a:r>
          <a:r>
            <a:rPr lang="en-US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mampu</a:t>
          </a:r>
          <a:r>
            <a:rPr lang="en-US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melaksanakan</a:t>
          </a:r>
          <a:r>
            <a:rPr lang="en-US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amaliah</a:t>
          </a:r>
          <a:r>
            <a:rPr lang="en-US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sesuai</a:t>
          </a:r>
          <a:r>
            <a:rPr lang="en-US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dengan</a:t>
          </a:r>
          <a:r>
            <a:rPr lang="en-US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tuntunan</a:t>
          </a:r>
          <a:r>
            <a:rPr lang="en-US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Nabi</a:t>
          </a:r>
          <a:r>
            <a:rPr lang="en-US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Muhammad SAW </a:t>
          </a:r>
          <a:endParaRPr lang="id-ID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</dgm:t>
    </dgm:pt>
    <dgm:pt modelId="{C78CE082-DF9B-4352-BE6C-74EC6151BF1C}" type="parTrans" cxnId="{D0423CAC-6A26-4361-8EA4-1B9CDEC7BCC9}">
      <dgm:prSet/>
      <dgm:spPr/>
      <dgm:t>
        <a:bodyPr/>
        <a:lstStyle/>
        <a:p>
          <a:endParaRPr lang="id-ID"/>
        </a:p>
      </dgm:t>
    </dgm:pt>
    <dgm:pt modelId="{B0101EB2-B6AA-4D52-8455-CDB0A2BB9CFC}" type="sibTrans" cxnId="{D0423CAC-6A26-4361-8EA4-1B9CDEC7BCC9}">
      <dgm:prSet/>
      <dgm:spPr/>
      <dgm:t>
        <a:bodyPr/>
        <a:lstStyle/>
        <a:p>
          <a:endParaRPr lang="id-ID"/>
        </a:p>
      </dgm:t>
    </dgm:pt>
    <dgm:pt modelId="{852CC787-FF51-4ADC-AD4F-E80FCB79C6C6}">
      <dgm:prSet phldrT="[Text]"/>
      <dgm:spPr/>
      <dgm:t>
        <a:bodyPr/>
        <a:lstStyle/>
        <a:p>
          <a:r>
            <a:rPr lang="id-ID" dirty="0" smtClean="0">
              <a:solidFill>
                <a:srgbClr val="002060"/>
              </a:solidFill>
            </a:rPr>
            <a:t>4. </a:t>
          </a:r>
          <a:r>
            <a:rPr lang="en-US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Mampu</a:t>
          </a:r>
          <a:r>
            <a:rPr lang="en-US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berdakwah</a:t>
          </a:r>
          <a:r>
            <a:rPr lang="en-US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melalui</a:t>
          </a:r>
          <a:r>
            <a:rPr lang="en-US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pendekatan</a:t>
          </a:r>
          <a:r>
            <a:rPr lang="en-US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profesinya</a:t>
          </a:r>
          <a:r>
            <a:rPr lang="en-US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masing-masing</a:t>
          </a:r>
          <a:endParaRPr lang="id-ID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</dgm:t>
    </dgm:pt>
    <dgm:pt modelId="{1E7B177A-2EC6-45C9-819A-8C0BF785C27D}" type="parTrans" cxnId="{2CFA978D-7958-492F-820C-2D40D94CAA16}">
      <dgm:prSet/>
      <dgm:spPr/>
      <dgm:t>
        <a:bodyPr/>
        <a:lstStyle/>
        <a:p>
          <a:endParaRPr lang="id-ID"/>
        </a:p>
      </dgm:t>
    </dgm:pt>
    <dgm:pt modelId="{8169F28B-C4DD-4D20-8CB1-7CC7DC63FD93}" type="sibTrans" cxnId="{2CFA978D-7958-492F-820C-2D40D94CAA16}">
      <dgm:prSet/>
      <dgm:spPr/>
      <dgm:t>
        <a:bodyPr/>
        <a:lstStyle/>
        <a:p>
          <a:endParaRPr lang="id-ID"/>
        </a:p>
      </dgm:t>
    </dgm:pt>
    <dgm:pt modelId="{61FB5796-5BAC-41FE-BB2A-38D414FF1DEF}" type="pres">
      <dgm:prSet presAssocID="{0C06E0F4-E411-44CA-AB3C-1983CC187ACC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1F698020-C66E-487F-B626-6BCCEAD07A4C}" type="pres">
      <dgm:prSet presAssocID="{01C42B78-165B-45D1-A8D6-356139C2A513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8C76EE54-7F5A-4E1D-A531-B15E4354A0D1}" type="pres">
      <dgm:prSet presAssocID="{E57A7248-06DF-4195-B831-8A90CBB37F57}" presName="sibTrans" presStyleCnt="0"/>
      <dgm:spPr/>
    </dgm:pt>
    <dgm:pt modelId="{FD150C7A-6EED-423C-8AB4-EB0D61F814F4}" type="pres">
      <dgm:prSet presAssocID="{F127C66D-C454-4AC4-9A39-824773EFFC37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DE67EF6-D501-486C-A8DA-B9D1C80B5A52}" type="pres">
      <dgm:prSet presAssocID="{0697BF70-7DF7-42D1-8C5F-0FE7A50D883C}" presName="sibTrans" presStyleCnt="0"/>
      <dgm:spPr/>
    </dgm:pt>
    <dgm:pt modelId="{1954A351-12AE-4CF3-99C0-46903937A18D}" type="pres">
      <dgm:prSet presAssocID="{C961C709-8C5F-4E51-9B32-293637C9EE14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29D660F1-79B0-406E-825C-A0E72B70D9E4}" type="pres">
      <dgm:prSet presAssocID="{B0101EB2-B6AA-4D52-8455-CDB0A2BB9CFC}" presName="sibTrans" presStyleCnt="0"/>
      <dgm:spPr/>
    </dgm:pt>
    <dgm:pt modelId="{5464F46F-679A-4CD7-B587-14A7EE99CD37}" type="pres">
      <dgm:prSet presAssocID="{852CC787-FF51-4ADC-AD4F-E80FCB79C6C6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</dgm:ptLst>
  <dgm:cxnLst>
    <dgm:cxn modelId="{E8F4A35A-EE4E-4D33-B42C-FED3839B8CD7}" type="presOf" srcId="{01C42B78-165B-45D1-A8D6-356139C2A513}" destId="{1F698020-C66E-487F-B626-6BCCEAD07A4C}" srcOrd="0" destOrd="0" presId="urn:microsoft.com/office/officeart/2005/8/layout/default"/>
    <dgm:cxn modelId="{AAA5C3C7-DB57-44D5-A0DA-00820BAD7804}" type="presOf" srcId="{852CC787-FF51-4ADC-AD4F-E80FCB79C6C6}" destId="{5464F46F-679A-4CD7-B587-14A7EE99CD37}" srcOrd="0" destOrd="0" presId="urn:microsoft.com/office/officeart/2005/8/layout/default"/>
    <dgm:cxn modelId="{2CFA978D-7958-492F-820C-2D40D94CAA16}" srcId="{0C06E0F4-E411-44CA-AB3C-1983CC187ACC}" destId="{852CC787-FF51-4ADC-AD4F-E80FCB79C6C6}" srcOrd="3" destOrd="0" parTransId="{1E7B177A-2EC6-45C9-819A-8C0BF785C27D}" sibTransId="{8169F28B-C4DD-4D20-8CB1-7CC7DC63FD93}"/>
    <dgm:cxn modelId="{D0423CAC-6A26-4361-8EA4-1B9CDEC7BCC9}" srcId="{0C06E0F4-E411-44CA-AB3C-1983CC187ACC}" destId="{C961C709-8C5F-4E51-9B32-293637C9EE14}" srcOrd="2" destOrd="0" parTransId="{C78CE082-DF9B-4352-BE6C-74EC6151BF1C}" sibTransId="{B0101EB2-B6AA-4D52-8455-CDB0A2BB9CFC}"/>
    <dgm:cxn modelId="{7BEF629C-83C3-4E70-A0E2-2419FDD9F682}" type="presOf" srcId="{C961C709-8C5F-4E51-9B32-293637C9EE14}" destId="{1954A351-12AE-4CF3-99C0-46903937A18D}" srcOrd="0" destOrd="0" presId="urn:microsoft.com/office/officeart/2005/8/layout/default"/>
    <dgm:cxn modelId="{86A978AB-D015-43F8-A845-CD7F270608BB}" srcId="{0C06E0F4-E411-44CA-AB3C-1983CC187ACC}" destId="{01C42B78-165B-45D1-A8D6-356139C2A513}" srcOrd="0" destOrd="0" parTransId="{794F50D5-6FB0-41E5-A299-A2AF3CDEDFBE}" sibTransId="{E57A7248-06DF-4195-B831-8A90CBB37F57}"/>
    <dgm:cxn modelId="{BE146AE3-B1A2-418E-A9E8-237A082EF946}" type="presOf" srcId="{F127C66D-C454-4AC4-9A39-824773EFFC37}" destId="{FD150C7A-6EED-423C-8AB4-EB0D61F814F4}" srcOrd="0" destOrd="0" presId="urn:microsoft.com/office/officeart/2005/8/layout/default"/>
    <dgm:cxn modelId="{4D8BAAF5-9B26-4AD9-812A-C0BA05EEE417}" type="presOf" srcId="{0C06E0F4-E411-44CA-AB3C-1983CC187ACC}" destId="{61FB5796-5BAC-41FE-BB2A-38D414FF1DEF}" srcOrd="0" destOrd="0" presId="urn:microsoft.com/office/officeart/2005/8/layout/default"/>
    <dgm:cxn modelId="{9FD0BF9E-DC49-472C-9954-2E9FD4B187A7}" srcId="{0C06E0F4-E411-44CA-AB3C-1983CC187ACC}" destId="{F127C66D-C454-4AC4-9A39-824773EFFC37}" srcOrd="1" destOrd="0" parTransId="{9922397F-45CB-4566-A6FF-F43E96D43C4D}" sibTransId="{0697BF70-7DF7-42D1-8C5F-0FE7A50D883C}"/>
    <dgm:cxn modelId="{8C5651FA-E7FD-4B48-9080-9798A5E513D8}" type="presParOf" srcId="{61FB5796-5BAC-41FE-BB2A-38D414FF1DEF}" destId="{1F698020-C66E-487F-B626-6BCCEAD07A4C}" srcOrd="0" destOrd="0" presId="urn:microsoft.com/office/officeart/2005/8/layout/default"/>
    <dgm:cxn modelId="{76DBF9B7-F9C4-46C3-B1A7-CCA6268131DA}" type="presParOf" srcId="{61FB5796-5BAC-41FE-BB2A-38D414FF1DEF}" destId="{8C76EE54-7F5A-4E1D-A531-B15E4354A0D1}" srcOrd="1" destOrd="0" presId="urn:microsoft.com/office/officeart/2005/8/layout/default"/>
    <dgm:cxn modelId="{C63FC986-9E14-4E7C-8F8F-559ADFA634FA}" type="presParOf" srcId="{61FB5796-5BAC-41FE-BB2A-38D414FF1DEF}" destId="{FD150C7A-6EED-423C-8AB4-EB0D61F814F4}" srcOrd="2" destOrd="0" presId="urn:microsoft.com/office/officeart/2005/8/layout/default"/>
    <dgm:cxn modelId="{4845FB0F-C1A4-4578-9C0B-BABCCEACDECF}" type="presParOf" srcId="{61FB5796-5BAC-41FE-BB2A-38D414FF1DEF}" destId="{0DE67EF6-D501-486C-A8DA-B9D1C80B5A52}" srcOrd="3" destOrd="0" presId="urn:microsoft.com/office/officeart/2005/8/layout/default"/>
    <dgm:cxn modelId="{4C494D0E-7C8F-4E45-80A6-58F8C661BBDB}" type="presParOf" srcId="{61FB5796-5BAC-41FE-BB2A-38D414FF1DEF}" destId="{1954A351-12AE-4CF3-99C0-46903937A18D}" srcOrd="4" destOrd="0" presId="urn:microsoft.com/office/officeart/2005/8/layout/default"/>
    <dgm:cxn modelId="{83BDE735-1C1D-4AC3-8C8D-463BCAA948DF}" type="presParOf" srcId="{61FB5796-5BAC-41FE-BB2A-38D414FF1DEF}" destId="{29D660F1-79B0-406E-825C-A0E72B70D9E4}" srcOrd="5" destOrd="0" presId="urn:microsoft.com/office/officeart/2005/8/layout/default"/>
    <dgm:cxn modelId="{73651CE5-D578-4AD9-BAB6-89C854F78FB2}" type="presParOf" srcId="{61FB5796-5BAC-41FE-BB2A-38D414FF1DEF}" destId="{5464F46F-679A-4CD7-B587-14A7EE99CD37}" srcOrd="6" destOrd="0" presId="urn:microsoft.com/office/officeart/2005/8/layout/default"/>
  </dgm:cxnLst>
  <dgm:bg/>
  <dgm:whole/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4398441-3629-4840-B26F-5D5E56AC3B5C}" type="doc">
      <dgm:prSet loTypeId="urn:microsoft.com/office/officeart/2005/8/layout/vList2" loCatId="list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id-ID"/>
        </a:p>
      </dgm:t>
    </dgm:pt>
    <dgm:pt modelId="{69679DC4-7423-487D-BC98-D39024B37BF4}">
      <dgm:prSet phldrT="[Text]"/>
      <dgm:spPr/>
      <dgm:t>
        <a:bodyPr/>
        <a:lstStyle/>
        <a:p>
          <a:r>
            <a:rPr lang="en-US" dirty="0" smtClean="0">
              <a:solidFill>
                <a:schemeClr val="tx1"/>
              </a:solidFill>
            </a:rPr>
            <a:t>1. </a:t>
          </a:r>
          <a:r>
            <a:rPr lang="en-US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Peserta</a:t>
          </a:r>
          <a:r>
            <a: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didik</a:t>
          </a:r>
          <a:r>
            <a: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(co-</a:t>
          </a:r>
          <a:r>
            <a:rPr lang="en-US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ass,perawat,bidan</a:t>
          </a:r>
          <a:r>
            <a: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, </a:t>
          </a:r>
          <a:r>
            <a:rPr lang="en-US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farmasi</a:t>
          </a:r>
          <a:r>
            <a: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praktikan</a:t>
          </a:r>
          <a:r>
            <a: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) </a:t>
          </a:r>
          <a:endParaRPr lang="id-ID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EC3E0A8A-800B-4889-8BA8-3BB1BFF2C5D8}" type="parTrans" cxnId="{F766A075-7C8A-44E5-BDB9-5E1CD49D886A}">
      <dgm:prSet/>
      <dgm:spPr/>
      <dgm:t>
        <a:bodyPr/>
        <a:lstStyle/>
        <a:p>
          <a:endParaRPr lang="id-ID"/>
        </a:p>
      </dgm:t>
    </dgm:pt>
    <dgm:pt modelId="{AA52E269-7D15-4E63-8108-12A7D99B35A5}" type="sibTrans" cxnId="{F766A075-7C8A-44E5-BDB9-5E1CD49D886A}">
      <dgm:prSet/>
      <dgm:spPr/>
      <dgm:t>
        <a:bodyPr/>
        <a:lstStyle/>
        <a:p>
          <a:endParaRPr lang="id-ID"/>
        </a:p>
      </dgm:t>
    </dgm:pt>
    <dgm:pt modelId="{1A6CCFD3-B004-475E-A5BE-177E54DC3FC1}">
      <dgm:prSet phldrT="[Text]"/>
      <dgm:spPr/>
      <dgm:t>
        <a:bodyPr/>
        <a:lstStyle/>
        <a:p>
          <a:r>
            <a:rPr lang="id-ID" dirty="0" smtClean="0">
              <a:solidFill>
                <a:schemeClr val="tx1"/>
              </a:solidFill>
            </a:rPr>
            <a:t>2. </a:t>
          </a:r>
          <a:r>
            <a:rPr lang="en-US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Pelanggan</a:t>
          </a:r>
          <a:r>
            <a: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(</a:t>
          </a:r>
          <a:r>
            <a:rPr lang="en-US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pasien</a:t>
          </a:r>
          <a:r>
            <a: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dan</a:t>
          </a:r>
          <a:r>
            <a: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keluarganya</a:t>
          </a:r>
          <a:r>
            <a: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),</a:t>
          </a:r>
          <a:endParaRPr lang="id-ID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19C9271E-9D9A-4F01-93C0-BA9A4B6FCE7D}" type="parTrans" cxnId="{6C03C084-D5F3-4D8B-A1FB-5F962AD254C2}">
      <dgm:prSet/>
      <dgm:spPr/>
      <dgm:t>
        <a:bodyPr/>
        <a:lstStyle/>
        <a:p>
          <a:endParaRPr lang="id-ID"/>
        </a:p>
      </dgm:t>
    </dgm:pt>
    <dgm:pt modelId="{BB12F7E1-8F09-4BDC-8D0F-871F2459B6B5}" type="sibTrans" cxnId="{6C03C084-D5F3-4D8B-A1FB-5F962AD254C2}">
      <dgm:prSet/>
      <dgm:spPr/>
      <dgm:t>
        <a:bodyPr/>
        <a:lstStyle/>
        <a:p>
          <a:endParaRPr lang="id-ID"/>
        </a:p>
      </dgm:t>
    </dgm:pt>
    <dgm:pt modelId="{AA9A8D43-0ADF-48EC-8599-DD1B2FE6195B}">
      <dgm:prSet phldrT="[Text]"/>
      <dgm:spPr/>
      <dgm:t>
        <a:bodyPr/>
        <a:lstStyle/>
        <a:p>
          <a:r>
            <a:rPr lang="id-ID" dirty="0" smtClean="0"/>
            <a:t>3</a:t>
          </a:r>
          <a:r>
            <a:rPr lang="id-ID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. </a:t>
          </a:r>
          <a:r>
            <a:rPr lang="en-US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Rekanan</a:t>
          </a:r>
          <a:r>
            <a: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dan</a:t>
          </a:r>
          <a:r>
            <a: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mitra</a:t>
          </a:r>
          <a:r>
            <a: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(</a:t>
          </a:r>
          <a:r>
            <a:rPr lang="en-US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dokter</a:t>
          </a:r>
          <a:r>
            <a: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tamu,tenaga</a:t>
          </a:r>
          <a:r>
            <a: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bantu,pemasok,organisasi</a:t>
          </a:r>
          <a:r>
            <a: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profesi,klinik</a:t>
          </a:r>
          <a:r>
            <a: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dan</a:t>
          </a:r>
          <a:r>
            <a: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rumah</a:t>
          </a:r>
          <a:r>
            <a: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  </a:t>
          </a:r>
          <a:r>
            <a:rPr lang="en-US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sakit</a:t>
          </a:r>
          <a:r>
            <a: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mitra</a:t>
          </a:r>
          <a:r>
            <a: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) </a:t>
          </a:r>
          <a:endParaRPr lang="id-ID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C9F56D5A-CF61-4A97-8C42-324787F2B448}" type="parTrans" cxnId="{D4E4DB88-B388-442A-BDDD-DD850449EE67}">
      <dgm:prSet/>
      <dgm:spPr/>
      <dgm:t>
        <a:bodyPr/>
        <a:lstStyle/>
        <a:p>
          <a:endParaRPr lang="id-ID"/>
        </a:p>
      </dgm:t>
    </dgm:pt>
    <dgm:pt modelId="{86A1231E-6F77-46B9-88F7-3EC8B045350E}" type="sibTrans" cxnId="{D4E4DB88-B388-442A-BDDD-DD850449EE67}">
      <dgm:prSet/>
      <dgm:spPr/>
      <dgm:t>
        <a:bodyPr/>
        <a:lstStyle/>
        <a:p>
          <a:endParaRPr lang="id-ID"/>
        </a:p>
      </dgm:t>
    </dgm:pt>
    <dgm:pt modelId="{E1A155A8-75B9-4C40-956E-B364562860C0}" type="pres">
      <dgm:prSet presAssocID="{14398441-3629-4840-B26F-5D5E56AC3B5C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044615E1-11BA-4446-ABBF-C4D643EA2951}" type="pres">
      <dgm:prSet presAssocID="{69679DC4-7423-487D-BC98-D39024B37BF4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F2842E0-6BFC-4AB2-858A-3BB805F3C8B4}" type="pres">
      <dgm:prSet presAssocID="{AA52E269-7D15-4E63-8108-12A7D99B35A5}" presName="spacer" presStyleCnt="0"/>
      <dgm:spPr/>
    </dgm:pt>
    <dgm:pt modelId="{EE02B581-CA00-4F45-B9D8-C98261393A09}" type="pres">
      <dgm:prSet presAssocID="{1A6CCFD3-B004-475E-A5BE-177E54DC3FC1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761339E2-53A0-4E3D-960D-FBD6DB352F5C}" type="pres">
      <dgm:prSet presAssocID="{BB12F7E1-8F09-4BDC-8D0F-871F2459B6B5}" presName="spacer" presStyleCnt="0"/>
      <dgm:spPr/>
    </dgm:pt>
    <dgm:pt modelId="{04B3FD0A-EC53-4CD9-BDF2-F8E98CED95C4}" type="pres">
      <dgm:prSet presAssocID="{AA9A8D43-0ADF-48EC-8599-DD1B2FE6195B}" presName="parentText" presStyleLbl="node1" presStyleIdx="2" presStyleCnt="3" custLinFactY="31009" custLinFactNeighborX="541" custLinFactNeighborY="100000">
        <dgm:presLayoutVars>
          <dgm:chMax val="0"/>
          <dgm:bulletEnabled val="1"/>
        </dgm:presLayoutVars>
      </dgm:prSet>
      <dgm:spPr/>
      <dgm:t>
        <a:bodyPr/>
        <a:lstStyle/>
        <a:p>
          <a:endParaRPr lang="id-ID"/>
        </a:p>
      </dgm:t>
    </dgm:pt>
  </dgm:ptLst>
  <dgm:cxnLst>
    <dgm:cxn modelId="{819B19E1-62E2-44AD-B4A5-D893DC3C9D96}" type="presOf" srcId="{AA9A8D43-0ADF-48EC-8599-DD1B2FE6195B}" destId="{04B3FD0A-EC53-4CD9-BDF2-F8E98CED95C4}" srcOrd="0" destOrd="0" presId="urn:microsoft.com/office/officeart/2005/8/layout/vList2"/>
    <dgm:cxn modelId="{312D9148-FE78-4BCD-AD5A-D9A2CF953024}" type="presOf" srcId="{69679DC4-7423-487D-BC98-D39024B37BF4}" destId="{044615E1-11BA-4446-ABBF-C4D643EA2951}" srcOrd="0" destOrd="0" presId="urn:microsoft.com/office/officeart/2005/8/layout/vList2"/>
    <dgm:cxn modelId="{D4E4DB88-B388-442A-BDDD-DD850449EE67}" srcId="{14398441-3629-4840-B26F-5D5E56AC3B5C}" destId="{AA9A8D43-0ADF-48EC-8599-DD1B2FE6195B}" srcOrd="2" destOrd="0" parTransId="{C9F56D5A-CF61-4A97-8C42-324787F2B448}" sibTransId="{86A1231E-6F77-46B9-88F7-3EC8B045350E}"/>
    <dgm:cxn modelId="{6C03C084-D5F3-4D8B-A1FB-5F962AD254C2}" srcId="{14398441-3629-4840-B26F-5D5E56AC3B5C}" destId="{1A6CCFD3-B004-475E-A5BE-177E54DC3FC1}" srcOrd="1" destOrd="0" parTransId="{19C9271E-9D9A-4F01-93C0-BA9A4B6FCE7D}" sibTransId="{BB12F7E1-8F09-4BDC-8D0F-871F2459B6B5}"/>
    <dgm:cxn modelId="{FA3EDDEB-4F82-4F8D-A372-FBE250A02819}" type="presOf" srcId="{1A6CCFD3-B004-475E-A5BE-177E54DC3FC1}" destId="{EE02B581-CA00-4F45-B9D8-C98261393A09}" srcOrd="0" destOrd="0" presId="urn:microsoft.com/office/officeart/2005/8/layout/vList2"/>
    <dgm:cxn modelId="{F766A075-7C8A-44E5-BDB9-5E1CD49D886A}" srcId="{14398441-3629-4840-B26F-5D5E56AC3B5C}" destId="{69679DC4-7423-487D-BC98-D39024B37BF4}" srcOrd="0" destOrd="0" parTransId="{EC3E0A8A-800B-4889-8BA8-3BB1BFF2C5D8}" sibTransId="{AA52E269-7D15-4E63-8108-12A7D99B35A5}"/>
    <dgm:cxn modelId="{14CCC6E2-9C20-406A-8969-1978A5E09BE8}" type="presOf" srcId="{14398441-3629-4840-B26F-5D5E56AC3B5C}" destId="{E1A155A8-75B9-4C40-956E-B364562860C0}" srcOrd="0" destOrd="0" presId="urn:microsoft.com/office/officeart/2005/8/layout/vList2"/>
    <dgm:cxn modelId="{7BAE5296-0CEB-4BDB-88DE-20609AA7E72C}" type="presParOf" srcId="{E1A155A8-75B9-4C40-956E-B364562860C0}" destId="{044615E1-11BA-4446-ABBF-C4D643EA2951}" srcOrd="0" destOrd="0" presId="urn:microsoft.com/office/officeart/2005/8/layout/vList2"/>
    <dgm:cxn modelId="{A3E1FE34-5956-43AC-B49B-BB9B7DE2ED15}" type="presParOf" srcId="{E1A155A8-75B9-4C40-956E-B364562860C0}" destId="{9F2842E0-6BFC-4AB2-858A-3BB805F3C8B4}" srcOrd="1" destOrd="0" presId="urn:microsoft.com/office/officeart/2005/8/layout/vList2"/>
    <dgm:cxn modelId="{222D27FD-05F9-4C7E-B552-2AD718F1DBB9}" type="presParOf" srcId="{E1A155A8-75B9-4C40-956E-B364562860C0}" destId="{EE02B581-CA00-4F45-B9D8-C98261393A09}" srcOrd="2" destOrd="0" presId="urn:microsoft.com/office/officeart/2005/8/layout/vList2"/>
    <dgm:cxn modelId="{C9FE2A6A-92DC-4499-B54F-A1AD0683A16D}" type="presParOf" srcId="{E1A155A8-75B9-4C40-956E-B364562860C0}" destId="{761339E2-53A0-4E3D-960D-FBD6DB352F5C}" srcOrd="3" destOrd="0" presId="urn:microsoft.com/office/officeart/2005/8/layout/vList2"/>
    <dgm:cxn modelId="{62F51248-B66F-4BCD-8D1F-9126ABC1CF8B}" type="presParOf" srcId="{E1A155A8-75B9-4C40-956E-B364562860C0}" destId="{04B3FD0A-EC53-4CD9-BDF2-F8E98CED95C4}" srcOrd="4" destOrd="0" presId="urn:microsoft.com/office/officeart/2005/8/layout/vList2"/>
  </dgm:cxnLst>
  <dgm:bg/>
  <dgm:whole/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14398441-3629-4840-B26F-5D5E56AC3B5C}" type="doc">
      <dgm:prSet loTypeId="urn:microsoft.com/office/officeart/2005/8/layout/vList2" loCatId="list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id-ID"/>
        </a:p>
      </dgm:t>
    </dgm:pt>
    <dgm:pt modelId="{69679DC4-7423-487D-BC98-D39024B37BF4}">
      <dgm:prSet phldrT="[Text]"/>
      <dgm:spPr/>
      <dgm:t>
        <a:bodyPr/>
        <a:lstStyle/>
        <a:p>
          <a:r>
            <a: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4.Instansi </a:t>
          </a:r>
          <a:r>
            <a:rPr lang="en-US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pemerintah</a:t>
          </a:r>
          <a:r>
            <a: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terkait</a:t>
          </a:r>
          <a:endParaRPr lang="id-ID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EC3E0A8A-800B-4889-8BA8-3BB1BFF2C5D8}" type="parTrans" cxnId="{F766A075-7C8A-44E5-BDB9-5E1CD49D886A}">
      <dgm:prSet/>
      <dgm:spPr/>
      <dgm:t>
        <a:bodyPr/>
        <a:lstStyle/>
        <a:p>
          <a:endParaRPr lang="id-ID"/>
        </a:p>
      </dgm:t>
    </dgm:pt>
    <dgm:pt modelId="{AA52E269-7D15-4E63-8108-12A7D99B35A5}" type="sibTrans" cxnId="{F766A075-7C8A-44E5-BDB9-5E1CD49D886A}">
      <dgm:prSet/>
      <dgm:spPr/>
      <dgm:t>
        <a:bodyPr/>
        <a:lstStyle/>
        <a:p>
          <a:endParaRPr lang="id-ID"/>
        </a:p>
      </dgm:t>
    </dgm:pt>
    <dgm:pt modelId="{1A6CCFD3-B004-475E-A5BE-177E54DC3FC1}">
      <dgm:prSet phldrT="[Text]"/>
      <dgm:spPr/>
      <dgm:t>
        <a:bodyPr/>
        <a:lstStyle/>
        <a:p>
          <a:r>
            <a: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5.Instansi </a:t>
          </a:r>
          <a:r>
            <a:rPr lang="en-US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swasta</a:t>
          </a:r>
          <a:r>
            <a: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 </a:t>
          </a:r>
          <a:r>
            <a:rPr lang="en-US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terkait</a:t>
          </a:r>
          <a:r>
            <a: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  </a:t>
          </a:r>
          <a:endParaRPr lang="id-ID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19C9271E-9D9A-4F01-93C0-BA9A4B6FCE7D}" type="parTrans" cxnId="{6C03C084-D5F3-4D8B-A1FB-5F962AD254C2}">
      <dgm:prSet/>
      <dgm:spPr/>
      <dgm:t>
        <a:bodyPr/>
        <a:lstStyle/>
        <a:p>
          <a:endParaRPr lang="id-ID"/>
        </a:p>
      </dgm:t>
    </dgm:pt>
    <dgm:pt modelId="{BB12F7E1-8F09-4BDC-8D0F-871F2459B6B5}" type="sibTrans" cxnId="{6C03C084-D5F3-4D8B-A1FB-5F962AD254C2}">
      <dgm:prSet/>
      <dgm:spPr/>
      <dgm:t>
        <a:bodyPr/>
        <a:lstStyle/>
        <a:p>
          <a:endParaRPr lang="id-ID"/>
        </a:p>
      </dgm:t>
    </dgm:pt>
    <dgm:pt modelId="{AA9A8D43-0ADF-48EC-8599-DD1B2FE6195B}">
      <dgm:prSet phldrT="[Text]"/>
      <dgm:spPr/>
      <dgm:t>
        <a:bodyPr/>
        <a:lstStyle/>
        <a:p>
          <a:r>
            <a: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6.Masyarakat (</a:t>
          </a:r>
          <a:r>
            <a:rPr lang="en-US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tetangga,kelompok</a:t>
          </a:r>
          <a:r>
            <a: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potensial,layanan</a:t>
          </a:r>
          <a:r>
            <a: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jenazah,layanan</a:t>
          </a:r>
          <a:r>
            <a: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sosial</a:t>
          </a:r>
          <a:r>
            <a: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, </a:t>
          </a:r>
          <a:r>
            <a:rPr lang="en-US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pengembangan</a:t>
          </a:r>
          <a:r>
            <a: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 </a:t>
          </a:r>
          <a:r>
            <a:rPr lang="en-US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jaringan</a:t>
          </a:r>
          <a:r>
            <a: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Muhammadiyah</a:t>
          </a:r>
          <a:r>
            <a: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/</a:t>
          </a:r>
          <a:r>
            <a:rPr lang="en-US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Aisyah</a:t>
          </a:r>
          <a:r>
            <a: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, </a:t>
          </a:r>
          <a:r>
            <a:rPr lang="en-US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layanan</a:t>
          </a:r>
          <a:r>
            <a: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kesehatan</a:t>
          </a:r>
          <a:r>
            <a: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keliling</a:t>
          </a:r>
          <a:r>
            <a: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smtClean="0"/>
            <a:t>)</a:t>
          </a:r>
          <a:endParaRPr lang="id-ID" dirty="0"/>
        </a:p>
      </dgm:t>
    </dgm:pt>
    <dgm:pt modelId="{C9F56D5A-CF61-4A97-8C42-324787F2B448}" type="parTrans" cxnId="{D4E4DB88-B388-442A-BDDD-DD850449EE67}">
      <dgm:prSet/>
      <dgm:spPr/>
      <dgm:t>
        <a:bodyPr/>
        <a:lstStyle/>
        <a:p>
          <a:endParaRPr lang="id-ID"/>
        </a:p>
      </dgm:t>
    </dgm:pt>
    <dgm:pt modelId="{86A1231E-6F77-46B9-88F7-3EC8B045350E}" type="sibTrans" cxnId="{D4E4DB88-B388-442A-BDDD-DD850449EE67}">
      <dgm:prSet/>
      <dgm:spPr/>
      <dgm:t>
        <a:bodyPr/>
        <a:lstStyle/>
        <a:p>
          <a:endParaRPr lang="id-ID"/>
        </a:p>
      </dgm:t>
    </dgm:pt>
    <dgm:pt modelId="{E1A155A8-75B9-4C40-956E-B364562860C0}" type="pres">
      <dgm:prSet presAssocID="{14398441-3629-4840-B26F-5D5E56AC3B5C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044615E1-11BA-4446-ABBF-C4D643EA2951}" type="pres">
      <dgm:prSet presAssocID="{69679DC4-7423-487D-BC98-D39024B37BF4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F2842E0-6BFC-4AB2-858A-3BB805F3C8B4}" type="pres">
      <dgm:prSet presAssocID="{AA52E269-7D15-4E63-8108-12A7D99B35A5}" presName="spacer" presStyleCnt="0"/>
      <dgm:spPr/>
    </dgm:pt>
    <dgm:pt modelId="{EE02B581-CA00-4F45-B9D8-C98261393A09}" type="pres">
      <dgm:prSet presAssocID="{1A6CCFD3-B004-475E-A5BE-177E54DC3FC1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761339E2-53A0-4E3D-960D-FBD6DB352F5C}" type="pres">
      <dgm:prSet presAssocID="{BB12F7E1-8F09-4BDC-8D0F-871F2459B6B5}" presName="spacer" presStyleCnt="0"/>
      <dgm:spPr/>
    </dgm:pt>
    <dgm:pt modelId="{04B3FD0A-EC53-4CD9-BDF2-F8E98CED95C4}" type="pres">
      <dgm:prSet presAssocID="{AA9A8D43-0ADF-48EC-8599-DD1B2FE6195B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id-ID"/>
        </a:p>
      </dgm:t>
    </dgm:pt>
  </dgm:ptLst>
  <dgm:cxnLst>
    <dgm:cxn modelId="{092867B5-B252-4A60-8769-112EAD165F22}" type="presOf" srcId="{14398441-3629-4840-B26F-5D5E56AC3B5C}" destId="{E1A155A8-75B9-4C40-956E-B364562860C0}" srcOrd="0" destOrd="0" presId="urn:microsoft.com/office/officeart/2005/8/layout/vList2"/>
    <dgm:cxn modelId="{D4E4DB88-B388-442A-BDDD-DD850449EE67}" srcId="{14398441-3629-4840-B26F-5D5E56AC3B5C}" destId="{AA9A8D43-0ADF-48EC-8599-DD1B2FE6195B}" srcOrd="2" destOrd="0" parTransId="{C9F56D5A-CF61-4A97-8C42-324787F2B448}" sibTransId="{86A1231E-6F77-46B9-88F7-3EC8B045350E}"/>
    <dgm:cxn modelId="{D01F0764-123F-446A-BA4C-2AACA1D6AA77}" type="presOf" srcId="{AA9A8D43-0ADF-48EC-8599-DD1B2FE6195B}" destId="{04B3FD0A-EC53-4CD9-BDF2-F8E98CED95C4}" srcOrd="0" destOrd="0" presId="urn:microsoft.com/office/officeart/2005/8/layout/vList2"/>
    <dgm:cxn modelId="{47DA00A3-61EC-44A0-810C-65F23D771728}" type="presOf" srcId="{1A6CCFD3-B004-475E-A5BE-177E54DC3FC1}" destId="{EE02B581-CA00-4F45-B9D8-C98261393A09}" srcOrd="0" destOrd="0" presId="urn:microsoft.com/office/officeart/2005/8/layout/vList2"/>
    <dgm:cxn modelId="{6C03C084-D5F3-4D8B-A1FB-5F962AD254C2}" srcId="{14398441-3629-4840-B26F-5D5E56AC3B5C}" destId="{1A6CCFD3-B004-475E-A5BE-177E54DC3FC1}" srcOrd="1" destOrd="0" parTransId="{19C9271E-9D9A-4F01-93C0-BA9A4B6FCE7D}" sibTransId="{BB12F7E1-8F09-4BDC-8D0F-871F2459B6B5}"/>
    <dgm:cxn modelId="{F766A075-7C8A-44E5-BDB9-5E1CD49D886A}" srcId="{14398441-3629-4840-B26F-5D5E56AC3B5C}" destId="{69679DC4-7423-487D-BC98-D39024B37BF4}" srcOrd="0" destOrd="0" parTransId="{EC3E0A8A-800B-4889-8BA8-3BB1BFF2C5D8}" sibTransId="{AA52E269-7D15-4E63-8108-12A7D99B35A5}"/>
    <dgm:cxn modelId="{07FEB3E6-DC8B-440C-8257-4B43B4E4E945}" type="presOf" srcId="{69679DC4-7423-487D-BC98-D39024B37BF4}" destId="{044615E1-11BA-4446-ABBF-C4D643EA2951}" srcOrd="0" destOrd="0" presId="urn:microsoft.com/office/officeart/2005/8/layout/vList2"/>
    <dgm:cxn modelId="{B0B40F66-5D33-426D-914F-CF9737544660}" type="presParOf" srcId="{E1A155A8-75B9-4C40-956E-B364562860C0}" destId="{044615E1-11BA-4446-ABBF-C4D643EA2951}" srcOrd="0" destOrd="0" presId="urn:microsoft.com/office/officeart/2005/8/layout/vList2"/>
    <dgm:cxn modelId="{A86492A3-31C5-4DD3-8496-1F5122401183}" type="presParOf" srcId="{E1A155A8-75B9-4C40-956E-B364562860C0}" destId="{9F2842E0-6BFC-4AB2-858A-3BB805F3C8B4}" srcOrd="1" destOrd="0" presId="urn:microsoft.com/office/officeart/2005/8/layout/vList2"/>
    <dgm:cxn modelId="{343D7490-1E4B-4B62-A2AB-90383BBCCE74}" type="presParOf" srcId="{E1A155A8-75B9-4C40-956E-B364562860C0}" destId="{EE02B581-CA00-4F45-B9D8-C98261393A09}" srcOrd="2" destOrd="0" presId="urn:microsoft.com/office/officeart/2005/8/layout/vList2"/>
    <dgm:cxn modelId="{FB8C0FA8-2791-4F77-BDCF-72633B33D910}" type="presParOf" srcId="{E1A155A8-75B9-4C40-956E-B364562860C0}" destId="{761339E2-53A0-4E3D-960D-FBD6DB352F5C}" srcOrd="3" destOrd="0" presId="urn:microsoft.com/office/officeart/2005/8/layout/vList2"/>
    <dgm:cxn modelId="{530821CC-22BA-4A3B-9F3B-BA46CE60A337}" type="presParOf" srcId="{E1A155A8-75B9-4C40-956E-B364562860C0}" destId="{04B3FD0A-EC53-4CD9-BDF2-F8E98CED95C4}" srcOrd="4" destOrd="0" presId="urn:microsoft.com/office/officeart/2005/8/layout/vList2"/>
  </dgm:cxnLst>
  <dgm:bg/>
  <dgm:whole/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8271BFF3-E1D5-49FC-BC0B-F3A2284E0CFE}" type="doc">
      <dgm:prSet loTypeId="urn:microsoft.com/office/officeart/2005/8/layout/vList5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id-ID"/>
        </a:p>
      </dgm:t>
    </dgm:pt>
    <dgm:pt modelId="{AAB7B342-721A-4AD8-BCFA-881CDBB4285E}">
      <dgm:prSet phldrT="[Text]"/>
      <dgm:spPr/>
      <dgm:t>
        <a:bodyPr/>
        <a:lstStyle/>
        <a:p>
          <a:r>
            <a:rPr lang="en-US" dirty="0" smtClean="0"/>
            <a:t>VISI</a:t>
          </a:r>
          <a:endParaRPr lang="id-ID" dirty="0"/>
        </a:p>
      </dgm:t>
    </dgm:pt>
    <dgm:pt modelId="{8C62E961-206E-461C-97CF-785F84394816}" type="parTrans" cxnId="{37C6AA7E-E42B-495E-A470-69B69A6D6493}">
      <dgm:prSet/>
      <dgm:spPr/>
      <dgm:t>
        <a:bodyPr/>
        <a:lstStyle/>
        <a:p>
          <a:endParaRPr lang="id-ID"/>
        </a:p>
      </dgm:t>
    </dgm:pt>
    <dgm:pt modelId="{16661484-8264-4B21-AAB9-CD071A8D7AE9}" type="sibTrans" cxnId="{37C6AA7E-E42B-495E-A470-69B69A6D6493}">
      <dgm:prSet/>
      <dgm:spPr/>
      <dgm:t>
        <a:bodyPr/>
        <a:lstStyle/>
        <a:p>
          <a:endParaRPr lang="id-ID"/>
        </a:p>
      </dgm:t>
    </dgm:pt>
    <dgm:pt modelId="{2A14CD9C-EE35-4A6A-B2C9-CA91A0D46526}">
      <dgm:prSet phldrT="[Text]" custT="1"/>
      <dgm:spPr/>
      <dgm:t>
        <a:bodyPr/>
        <a:lstStyle/>
        <a:p>
          <a:r>
            <a:rPr lang="en-US" sz="1500" dirty="0" smtClean="0">
              <a:latin typeface="Times New Roman" pitchFamily="18" charset="0"/>
              <a:cs typeface="Times New Roman" pitchFamily="18" charset="0"/>
            </a:rPr>
            <a:t>Kader </a:t>
          </a:r>
          <a:r>
            <a:rPr lang="en-US" sz="1500" dirty="0" err="1" smtClean="0">
              <a:latin typeface="Times New Roman" pitchFamily="18" charset="0"/>
              <a:cs typeface="Times New Roman" pitchFamily="18" charset="0"/>
            </a:rPr>
            <a:t>Paripurna</a:t>
          </a:r>
          <a:r>
            <a:rPr lang="en-US" sz="15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500" dirty="0" err="1" smtClean="0">
              <a:latin typeface="Times New Roman" pitchFamily="18" charset="0"/>
              <a:cs typeface="Times New Roman" pitchFamily="18" charset="0"/>
            </a:rPr>
            <a:t>untuk</a:t>
          </a:r>
          <a:r>
            <a:rPr lang="en-US" sz="15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500" dirty="0" err="1" smtClean="0">
              <a:latin typeface="Times New Roman" pitchFamily="18" charset="0"/>
              <a:cs typeface="Times New Roman" pitchFamily="18" charset="0"/>
            </a:rPr>
            <a:t>mewujudkan</a:t>
          </a:r>
          <a:r>
            <a:rPr lang="en-US" sz="15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500" dirty="0" err="1" smtClean="0">
              <a:latin typeface="Times New Roman" pitchFamily="18" charset="0"/>
              <a:cs typeface="Times New Roman" pitchFamily="18" charset="0"/>
            </a:rPr>
            <a:t>masyarakat</a:t>
          </a:r>
          <a:r>
            <a:rPr lang="en-US" sz="1500" dirty="0" smtClean="0">
              <a:latin typeface="Times New Roman" pitchFamily="18" charset="0"/>
              <a:cs typeface="Times New Roman" pitchFamily="18" charset="0"/>
            </a:rPr>
            <a:t> Islam yang </a:t>
          </a:r>
          <a:r>
            <a:rPr lang="en-US" sz="1500" dirty="0" err="1" smtClean="0">
              <a:latin typeface="Times New Roman" pitchFamily="18" charset="0"/>
              <a:cs typeface="Times New Roman" pitchFamily="18" charset="0"/>
            </a:rPr>
            <a:t>sebenar-benarnya</a:t>
          </a:r>
          <a:endParaRPr lang="id-ID" sz="1500" dirty="0">
            <a:latin typeface="Times New Roman" pitchFamily="18" charset="0"/>
            <a:cs typeface="Times New Roman" pitchFamily="18" charset="0"/>
          </a:endParaRPr>
        </a:p>
      </dgm:t>
    </dgm:pt>
    <dgm:pt modelId="{676E9DA3-61C3-4196-A27C-9F1B9FD8DFC7}" type="parTrans" cxnId="{05A61F56-7407-47E1-A1A1-3E739F6D5696}">
      <dgm:prSet/>
      <dgm:spPr/>
      <dgm:t>
        <a:bodyPr/>
        <a:lstStyle/>
        <a:p>
          <a:endParaRPr lang="id-ID"/>
        </a:p>
      </dgm:t>
    </dgm:pt>
    <dgm:pt modelId="{BD374D04-9C12-4BD3-9336-1B3F2F039449}" type="sibTrans" cxnId="{05A61F56-7407-47E1-A1A1-3E739F6D5696}">
      <dgm:prSet/>
      <dgm:spPr/>
      <dgm:t>
        <a:bodyPr/>
        <a:lstStyle/>
        <a:p>
          <a:endParaRPr lang="id-ID"/>
        </a:p>
      </dgm:t>
    </dgm:pt>
    <dgm:pt modelId="{A79360C0-97D3-40CE-AF19-55917DFE02B4}">
      <dgm:prSet phldrT="[Text]"/>
      <dgm:spPr/>
      <dgm:t>
        <a:bodyPr/>
        <a:lstStyle/>
        <a:p>
          <a:r>
            <a:rPr lang="en-US" dirty="0" smtClean="0"/>
            <a:t>MISI</a:t>
          </a:r>
          <a:endParaRPr lang="id-ID" dirty="0"/>
        </a:p>
      </dgm:t>
    </dgm:pt>
    <dgm:pt modelId="{DF83CC3E-FC77-438D-8CAC-CF639E65463E}" type="parTrans" cxnId="{7BA454C8-EDFB-44AD-A9B1-96C8C8DC6234}">
      <dgm:prSet/>
      <dgm:spPr/>
      <dgm:t>
        <a:bodyPr/>
        <a:lstStyle/>
        <a:p>
          <a:endParaRPr lang="id-ID"/>
        </a:p>
      </dgm:t>
    </dgm:pt>
    <dgm:pt modelId="{71848CE0-8BAF-4CE9-9394-E87611923A51}" type="sibTrans" cxnId="{7BA454C8-EDFB-44AD-A9B1-96C8C8DC6234}">
      <dgm:prSet/>
      <dgm:spPr/>
      <dgm:t>
        <a:bodyPr/>
        <a:lstStyle/>
        <a:p>
          <a:endParaRPr lang="id-ID"/>
        </a:p>
      </dgm:t>
    </dgm:pt>
    <dgm:pt modelId="{0BFB9B7E-282D-4D1B-B8C3-9693541D82A3}">
      <dgm:prSet phldrT="[Text]"/>
      <dgm:spPr/>
      <dgm:t>
        <a:bodyPr/>
        <a:lstStyle/>
        <a:p>
          <a:r>
            <a:rPr lang="en-US" dirty="0" smtClean="0"/>
            <a:t>TUJUAN</a:t>
          </a:r>
          <a:endParaRPr lang="id-ID" dirty="0"/>
        </a:p>
      </dgm:t>
    </dgm:pt>
    <dgm:pt modelId="{25058181-764A-4D37-A753-008CE436B329}" type="parTrans" cxnId="{7E4BFC9F-2B03-4FF5-B123-2BDC04DBB7FA}">
      <dgm:prSet/>
      <dgm:spPr/>
      <dgm:t>
        <a:bodyPr/>
        <a:lstStyle/>
        <a:p>
          <a:endParaRPr lang="id-ID"/>
        </a:p>
      </dgm:t>
    </dgm:pt>
    <dgm:pt modelId="{F038C429-A747-4949-ACC0-37585EC93F6E}" type="sibTrans" cxnId="{7E4BFC9F-2B03-4FF5-B123-2BDC04DBB7FA}">
      <dgm:prSet/>
      <dgm:spPr/>
      <dgm:t>
        <a:bodyPr/>
        <a:lstStyle/>
        <a:p>
          <a:endParaRPr lang="id-ID"/>
        </a:p>
      </dgm:t>
    </dgm:pt>
    <dgm:pt modelId="{1EECE6B2-ECD8-46D4-9B3A-8520F66272C7}">
      <dgm:prSet phldrT="[Text]" custT="1"/>
      <dgm:spPr/>
      <dgm:t>
        <a:bodyPr/>
        <a:lstStyle/>
        <a:p>
          <a:r>
            <a:rPr lang="en-US" sz="1500" dirty="0" err="1" smtClean="0">
              <a:latin typeface="Times New Roman" pitchFamily="18" charset="0"/>
              <a:cs typeface="Times New Roman" pitchFamily="18" charset="0"/>
            </a:rPr>
            <a:t>Terbentuknya</a:t>
          </a:r>
          <a:r>
            <a:rPr lang="en-US" sz="15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500" dirty="0" err="1" smtClean="0">
              <a:latin typeface="Times New Roman" pitchFamily="18" charset="0"/>
              <a:cs typeface="Times New Roman" pitchFamily="18" charset="0"/>
            </a:rPr>
            <a:t>kader</a:t>
          </a:r>
          <a:r>
            <a:rPr lang="en-US" sz="15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500" dirty="0" err="1" smtClean="0">
              <a:latin typeface="Times New Roman" pitchFamily="18" charset="0"/>
              <a:cs typeface="Times New Roman" pitchFamily="18" charset="0"/>
            </a:rPr>
            <a:t>Muhammadiyah</a:t>
          </a:r>
          <a:r>
            <a:rPr lang="en-US" sz="1500" dirty="0" smtClean="0">
              <a:latin typeface="Times New Roman" pitchFamily="18" charset="0"/>
              <a:cs typeface="Times New Roman" pitchFamily="18" charset="0"/>
            </a:rPr>
            <a:t> yang </a:t>
          </a:r>
          <a:r>
            <a:rPr lang="en-US" sz="1500" dirty="0" err="1" smtClean="0">
              <a:latin typeface="Times New Roman" pitchFamily="18" charset="0"/>
              <a:cs typeface="Times New Roman" pitchFamily="18" charset="0"/>
            </a:rPr>
            <a:t>berjiwa</a:t>
          </a:r>
          <a:r>
            <a:rPr lang="en-US" sz="1500" dirty="0" smtClean="0">
              <a:latin typeface="Times New Roman" pitchFamily="18" charset="0"/>
              <a:cs typeface="Times New Roman" pitchFamily="18" charset="0"/>
            </a:rPr>
            <a:t> Islam </a:t>
          </a:r>
          <a:r>
            <a:rPr lang="en-US" sz="1500" dirty="0" err="1" smtClean="0">
              <a:latin typeface="Times New Roman" pitchFamily="18" charset="0"/>
              <a:cs typeface="Times New Roman" pitchFamily="18" charset="0"/>
            </a:rPr>
            <a:t>berkemajuan</a:t>
          </a:r>
          <a:r>
            <a:rPr lang="en-US" sz="1500" dirty="0" smtClean="0">
              <a:latin typeface="Times New Roman" pitchFamily="18" charset="0"/>
              <a:cs typeface="Times New Roman" pitchFamily="18" charset="0"/>
            </a:rPr>
            <a:t>  </a:t>
          </a:r>
          <a:r>
            <a:rPr lang="en-US" sz="1500" dirty="0" err="1" smtClean="0">
              <a:latin typeface="Times New Roman" pitchFamily="18" charset="0"/>
              <a:cs typeface="Times New Roman" pitchFamily="18" charset="0"/>
            </a:rPr>
            <a:t>serta</a:t>
          </a:r>
          <a:r>
            <a:rPr lang="en-US" sz="1500" dirty="0" smtClean="0">
              <a:latin typeface="Times New Roman" pitchFamily="18" charset="0"/>
              <a:cs typeface="Times New Roman" pitchFamily="18" charset="0"/>
            </a:rPr>
            <a:t>   </a:t>
          </a:r>
          <a:r>
            <a:rPr lang="en-US" sz="1500" dirty="0" err="1" smtClean="0">
              <a:latin typeface="Times New Roman" pitchFamily="18" charset="0"/>
              <a:cs typeface="Times New Roman" pitchFamily="18" charset="0"/>
            </a:rPr>
            <a:t>mempunyai</a:t>
          </a:r>
          <a:r>
            <a:rPr lang="en-US" sz="1500" dirty="0" smtClean="0">
              <a:latin typeface="Times New Roman" pitchFamily="18" charset="0"/>
              <a:cs typeface="Times New Roman" pitchFamily="18" charset="0"/>
            </a:rPr>
            <a:t>  </a:t>
          </a:r>
          <a:r>
            <a:rPr lang="en-US" sz="1500" dirty="0" err="1" smtClean="0">
              <a:latin typeface="Times New Roman" pitchFamily="18" charset="0"/>
              <a:cs typeface="Times New Roman" pitchFamily="18" charset="0"/>
            </a:rPr>
            <a:t>integritas</a:t>
          </a:r>
          <a:r>
            <a:rPr lang="en-US" sz="15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500" dirty="0" err="1" smtClean="0">
              <a:latin typeface="Times New Roman" pitchFamily="18" charset="0"/>
              <a:cs typeface="Times New Roman" pitchFamily="18" charset="0"/>
            </a:rPr>
            <a:t>dan</a:t>
          </a:r>
          <a:r>
            <a:rPr lang="en-US" sz="15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500" dirty="0" err="1" smtClean="0">
              <a:latin typeface="Times New Roman" pitchFamily="18" charset="0"/>
              <a:cs typeface="Times New Roman" pitchFamily="18" charset="0"/>
            </a:rPr>
            <a:t>kompetensi</a:t>
          </a:r>
          <a:r>
            <a:rPr lang="en-US" sz="15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500" dirty="0" err="1" smtClean="0">
              <a:latin typeface="Times New Roman" pitchFamily="18" charset="0"/>
              <a:cs typeface="Times New Roman" pitchFamily="18" charset="0"/>
            </a:rPr>
            <a:t>untuk</a:t>
          </a:r>
          <a:r>
            <a:rPr lang="en-US" sz="15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500" dirty="0" err="1" smtClean="0">
              <a:latin typeface="Times New Roman" pitchFamily="18" charset="0"/>
              <a:cs typeface="Times New Roman" pitchFamily="18" charset="0"/>
            </a:rPr>
            <a:t>berperan</a:t>
          </a:r>
          <a:r>
            <a:rPr lang="en-US" sz="15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500" dirty="0" err="1" smtClean="0">
              <a:latin typeface="Times New Roman" pitchFamily="18" charset="0"/>
              <a:cs typeface="Times New Roman" pitchFamily="18" charset="0"/>
            </a:rPr>
            <a:t>dalam</a:t>
          </a:r>
          <a:r>
            <a:rPr lang="en-US" sz="15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500" dirty="0" err="1" smtClean="0">
              <a:latin typeface="Times New Roman" pitchFamily="18" charset="0"/>
              <a:cs typeface="Times New Roman" pitchFamily="18" charset="0"/>
            </a:rPr>
            <a:t>persyarikatan,kehidupan</a:t>
          </a:r>
          <a:r>
            <a:rPr lang="en-US" sz="1500" dirty="0" smtClean="0">
              <a:latin typeface="Times New Roman" pitchFamily="18" charset="0"/>
              <a:cs typeface="Times New Roman" pitchFamily="18" charset="0"/>
            </a:rPr>
            <a:t>  </a:t>
          </a:r>
          <a:r>
            <a:rPr lang="en-US" sz="1500" dirty="0" err="1" smtClean="0">
              <a:latin typeface="Times New Roman" pitchFamily="18" charset="0"/>
              <a:cs typeface="Times New Roman" pitchFamily="18" charset="0"/>
            </a:rPr>
            <a:t>umat</a:t>
          </a:r>
          <a:r>
            <a:rPr lang="en-US" sz="1500" dirty="0" smtClean="0">
              <a:latin typeface="Times New Roman" pitchFamily="18" charset="0"/>
              <a:cs typeface="Times New Roman" pitchFamily="18" charset="0"/>
            </a:rPr>
            <a:t> ,</a:t>
          </a:r>
          <a:r>
            <a:rPr lang="en-US" sz="1500" dirty="0" err="1" smtClean="0">
              <a:latin typeface="Times New Roman" pitchFamily="18" charset="0"/>
              <a:cs typeface="Times New Roman" pitchFamily="18" charset="0"/>
            </a:rPr>
            <a:t>bangsa</a:t>
          </a:r>
          <a:r>
            <a:rPr lang="en-US" sz="15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500" dirty="0" err="1" smtClean="0">
              <a:latin typeface="Times New Roman" pitchFamily="18" charset="0"/>
              <a:cs typeface="Times New Roman" pitchFamily="18" charset="0"/>
            </a:rPr>
            <a:t>dan</a:t>
          </a:r>
          <a:r>
            <a:rPr lang="en-US" sz="15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500" dirty="0" err="1" smtClean="0">
              <a:latin typeface="Times New Roman" pitchFamily="18" charset="0"/>
              <a:cs typeface="Times New Roman" pitchFamily="18" charset="0"/>
            </a:rPr>
            <a:t>konteks</a:t>
          </a:r>
          <a:r>
            <a:rPr lang="en-US" sz="1500" dirty="0" smtClean="0">
              <a:latin typeface="Times New Roman" pitchFamily="18" charset="0"/>
              <a:cs typeface="Times New Roman" pitchFamily="18" charset="0"/>
            </a:rPr>
            <a:t> global</a:t>
          </a:r>
          <a:endParaRPr lang="id-ID" sz="1500" dirty="0"/>
        </a:p>
      </dgm:t>
    </dgm:pt>
    <dgm:pt modelId="{6D49E6A0-EC36-4479-8567-84AC6FC20DCA}" type="parTrans" cxnId="{8260AF9A-4471-499B-AF79-209A5498C315}">
      <dgm:prSet/>
      <dgm:spPr/>
      <dgm:t>
        <a:bodyPr/>
        <a:lstStyle/>
        <a:p>
          <a:endParaRPr lang="en-US"/>
        </a:p>
      </dgm:t>
    </dgm:pt>
    <dgm:pt modelId="{0B8C213B-8193-46DF-ACE0-068989C951D3}" type="sibTrans" cxnId="{8260AF9A-4471-499B-AF79-209A5498C315}">
      <dgm:prSet/>
      <dgm:spPr/>
      <dgm:t>
        <a:bodyPr/>
        <a:lstStyle/>
        <a:p>
          <a:endParaRPr lang="en-US"/>
        </a:p>
      </dgm:t>
    </dgm:pt>
    <dgm:pt modelId="{B942562F-4896-46BA-93FB-45D045758D6A}">
      <dgm:prSet phldrT="[Text]"/>
      <dgm:spPr/>
      <dgm:t>
        <a:bodyPr/>
        <a:lstStyle/>
        <a:p>
          <a:r>
            <a:rPr lang="en-US" dirty="0" err="1" smtClean="0">
              <a:latin typeface="Times New Roman" pitchFamily="18" charset="0"/>
              <a:cs typeface="Times New Roman" pitchFamily="18" charset="0"/>
            </a:rPr>
            <a:t>Mengintensifkan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 smtClean="0">
              <a:latin typeface="Times New Roman" pitchFamily="18" charset="0"/>
              <a:cs typeface="Times New Roman" pitchFamily="18" charset="0"/>
            </a:rPr>
            <a:t>pneguhan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 smtClean="0">
              <a:latin typeface="Times New Roman" pitchFamily="18" charset="0"/>
              <a:cs typeface="Times New Roman" pitchFamily="18" charset="0"/>
            </a:rPr>
            <a:t>ideologi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 smtClean="0">
              <a:latin typeface="Times New Roman" pitchFamily="18" charset="0"/>
              <a:cs typeface="Times New Roman" pitchFamily="18" charset="0"/>
            </a:rPr>
            <a:t>Muhammadiyah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 smtClean="0">
              <a:latin typeface="Times New Roman" pitchFamily="18" charset="0"/>
              <a:cs typeface="Times New Roman" pitchFamily="18" charset="0"/>
            </a:rPr>
            <a:t>di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 smtClean="0">
              <a:latin typeface="Times New Roman" pitchFamily="18" charset="0"/>
              <a:cs typeface="Times New Roman" pitchFamily="18" charset="0"/>
            </a:rPr>
            <a:t>seluruh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 smtClean="0">
              <a:latin typeface="Times New Roman" pitchFamily="18" charset="0"/>
              <a:cs typeface="Times New Roman" pitchFamily="18" charset="0"/>
            </a:rPr>
            <a:t>lini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  </a:t>
          </a:r>
          <a:r>
            <a:rPr lang="en-US" dirty="0" err="1" smtClean="0">
              <a:latin typeface="Times New Roman" pitchFamily="18" charset="0"/>
              <a:cs typeface="Times New Roman" pitchFamily="18" charset="0"/>
            </a:rPr>
            <a:t>Persyarikatan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, </a:t>
          </a:r>
          <a:r>
            <a:rPr lang="en-US" dirty="0" err="1" smtClean="0">
              <a:latin typeface="Times New Roman" pitchFamily="18" charset="0"/>
              <a:cs typeface="Times New Roman" pitchFamily="18" charset="0"/>
            </a:rPr>
            <a:t>Ortom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 smtClean="0">
              <a:latin typeface="Times New Roman" pitchFamily="18" charset="0"/>
              <a:cs typeface="Times New Roman" pitchFamily="18" charset="0"/>
            </a:rPr>
            <a:t>dan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 AUM</a:t>
          </a:r>
          <a:endParaRPr lang="id-ID" dirty="0">
            <a:latin typeface="Times New Roman" pitchFamily="18" charset="0"/>
            <a:cs typeface="Times New Roman" pitchFamily="18" charset="0"/>
          </a:endParaRPr>
        </a:p>
      </dgm:t>
    </dgm:pt>
    <dgm:pt modelId="{1D460426-E0F7-46F0-99A0-257ABC1A9511}" type="parTrans" cxnId="{39C7CA68-7A9C-43E9-B87B-24037E005EFA}">
      <dgm:prSet/>
      <dgm:spPr/>
      <dgm:t>
        <a:bodyPr/>
        <a:lstStyle/>
        <a:p>
          <a:endParaRPr lang="en-US"/>
        </a:p>
      </dgm:t>
    </dgm:pt>
    <dgm:pt modelId="{30043D1B-28C6-446A-9E89-D9BB31C09B04}" type="sibTrans" cxnId="{39C7CA68-7A9C-43E9-B87B-24037E005EFA}">
      <dgm:prSet/>
      <dgm:spPr/>
      <dgm:t>
        <a:bodyPr/>
        <a:lstStyle/>
        <a:p>
          <a:endParaRPr lang="en-US"/>
        </a:p>
      </dgm:t>
    </dgm:pt>
    <dgm:pt modelId="{8CA31D5A-1182-4806-A030-63A5E4DF8EEC}">
      <dgm:prSet/>
      <dgm:spPr/>
      <dgm:t>
        <a:bodyPr/>
        <a:lstStyle/>
        <a:p>
          <a:r>
            <a:rPr lang="en-US" dirty="0" err="1" smtClean="0">
              <a:latin typeface="Times New Roman" pitchFamily="18" charset="0"/>
              <a:cs typeface="Times New Roman" pitchFamily="18" charset="0"/>
            </a:rPr>
            <a:t>Mengintensifkan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 smtClean="0">
              <a:latin typeface="Times New Roman" pitchFamily="18" charset="0"/>
              <a:cs typeface="Times New Roman" pitchFamily="18" charset="0"/>
            </a:rPr>
            <a:t>pneguhan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 smtClean="0">
              <a:latin typeface="Times New Roman" pitchFamily="18" charset="0"/>
              <a:cs typeface="Times New Roman" pitchFamily="18" charset="0"/>
            </a:rPr>
            <a:t>ideologi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 smtClean="0">
              <a:latin typeface="Times New Roman" pitchFamily="18" charset="0"/>
              <a:cs typeface="Times New Roman" pitchFamily="18" charset="0"/>
            </a:rPr>
            <a:t>Muhammadiyah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 smtClean="0">
              <a:latin typeface="Times New Roman" pitchFamily="18" charset="0"/>
              <a:cs typeface="Times New Roman" pitchFamily="18" charset="0"/>
            </a:rPr>
            <a:t>di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 smtClean="0">
              <a:latin typeface="Times New Roman" pitchFamily="18" charset="0"/>
              <a:cs typeface="Times New Roman" pitchFamily="18" charset="0"/>
            </a:rPr>
            <a:t>seluruh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 smtClean="0">
              <a:latin typeface="Times New Roman" pitchFamily="18" charset="0"/>
              <a:cs typeface="Times New Roman" pitchFamily="18" charset="0"/>
            </a:rPr>
            <a:t>lini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  </a:t>
          </a:r>
          <a:r>
            <a:rPr lang="en-US" dirty="0" err="1" smtClean="0">
              <a:latin typeface="Times New Roman" pitchFamily="18" charset="0"/>
              <a:cs typeface="Times New Roman" pitchFamily="18" charset="0"/>
            </a:rPr>
            <a:t>Persyarikatan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, </a:t>
          </a:r>
          <a:r>
            <a:rPr lang="en-US" dirty="0" err="1" smtClean="0">
              <a:latin typeface="Times New Roman" pitchFamily="18" charset="0"/>
              <a:cs typeface="Times New Roman" pitchFamily="18" charset="0"/>
            </a:rPr>
            <a:t>Ortom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 smtClean="0">
              <a:latin typeface="Times New Roman" pitchFamily="18" charset="0"/>
              <a:cs typeface="Times New Roman" pitchFamily="18" charset="0"/>
            </a:rPr>
            <a:t>dan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 AUM</a:t>
          </a:r>
          <a:endParaRPr lang="id-ID" dirty="0">
            <a:latin typeface="Times New Roman" pitchFamily="18" charset="0"/>
            <a:cs typeface="Times New Roman" pitchFamily="18" charset="0"/>
          </a:endParaRPr>
        </a:p>
      </dgm:t>
    </dgm:pt>
    <dgm:pt modelId="{83A95273-100D-44D9-84DA-CF7F54E50D0D}" type="parTrans" cxnId="{8B68E55B-31A2-44C8-A195-009458DEE61C}">
      <dgm:prSet/>
      <dgm:spPr/>
      <dgm:t>
        <a:bodyPr/>
        <a:lstStyle/>
        <a:p>
          <a:endParaRPr lang="en-US"/>
        </a:p>
      </dgm:t>
    </dgm:pt>
    <dgm:pt modelId="{48047AC9-0F48-4BC8-8F7D-F05FA5F3F55C}" type="sibTrans" cxnId="{8B68E55B-31A2-44C8-A195-009458DEE61C}">
      <dgm:prSet/>
      <dgm:spPr/>
      <dgm:t>
        <a:bodyPr/>
        <a:lstStyle/>
        <a:p>
          <a:endParaRPr lang="en-US"/>
        </a:p>
      </dgm:t>
    </dgm:pt>
    <dgm:pt modelId="{E7A21867-B8FF-40BD-BA8B-3EC6D3C087AE}">
      <dgm:prSet/>
      <dgm:spPr/>
      <dgm:t>
        <a:bodyPr/>
        <a:lstStyle/>
        <a:p>
          <a:r>
            <a:rPr lang="en-US" dirty="0" err="1" smtClean="0">
              <a:latin typeface="Times New Roman" pitchFamily="18" charset="0"/>
              <a:cs typeface="Times New Roman" pitchFamily="18" charset="0"/>
            </a:rPr>
            <a:t>Menyinambungkan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 smtClean="0">
              <a:latin typeface="Times New Roman" pitchFamily="18" charset="0"/>
              <a:cs typeface="Times New Roman" pitchFamily="18" charset="0"/>
            </a:rPr>
            <a:t>pewarisan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 smtClean="0">
              <a:latin typeface="Times New Roman" pitchFamily="18" charset="0"/>
              <a:cs typeface="Times New Roman" pitchFamily="18" charset="0"/>
            </a:rPr>
            <a:t>nilai-nilai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 smtClean="0">
              <a:latin typeface="Times New Roman" pitchFamily="18" charset="0"/>
              <a:cs typeface="Times New Roman" pitchFamily="18" charset="0"/>
            </a:rPr>
            <a:t>bermuhammadiyah</a:t>
          </a:r>
          <a:endParaRPr lang="en-US" dirty="0">
            <a:latin typeface="Times New Roman" pitchFamily="18" charset="0"/>
            <a:cs typeface="Times New Roman" pitchFamily="18" charset="0"/>
          </a:endParaRPr>
        </a:p>
      </dgm:t>
    </dgm:pt>
    <dgm:pt modelId="{6EB814D2-9627-4371-AC79-50C642FB9A6B}" type="parTrans" cxnId="{56DD8AD0-FF78-4B19-91A2-CFD06443C180}">
      <dgm:prSet/>
      <dgm:spPr/>
      <dgm:t>
        <a:bodyPr/>
        <a:lstStyle/>
        <a:p>
          <a:endParaRPr lang="en-US"/>
        </a:p>
      </dgm:t>
    </dgm:pt>
    <dgm:pt modelId="{43319364-1941-4B85-8767-D4642D5C5883}" type="sibTrans" cxnId="{56DD8AD0-FF78-4B19-91A2-CFD06443C180}">
      <dgm:prSet/>
      <dgm:spPr/>
      <dgm:t>
        <a:bodyPr/>
        <a:lstStyle/>
        <a:p>
          <a:endParaRPr lang="en-US"/>
        </a:p>
      </dgm:t>
    </dgm:pt>
    <dgm:pt modelId="{84E57912-E38B-4786-AEBE-3F6B7930038E}">
      <dgm:prSet/>
      <dgm:spPr/>
      <dgm:t>
        <a:bodyPr/>
        <a:lstStyle/>
        <a:p>
          <a:r>
            <a:rPr lang="en-US" dirty="0" err="1" smtClean="0">
              <a:latin typeface="Times New Roman" pitchFamily="18" charset="0"/>
              <a:cs typeface="Times New Roman" pitchFamily="18" charset="0"/>
            </a:rPr>
            <a:t>Mengoptimalkan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 smtClean="0">
              <a:latin typeface="Times New Roman" pitchFamily="18" charset="0"/>
              <a:cs typeface="Times New Roman" pitchFamily="18" charset="0"/>
            </a:rPr>
            <a:t>revitalisasi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 smtClean="0">
              <a:latin typeface="Times New Roman" pitchFamily="18" charset="0"/>
              <a:cs typeface="Times New Roman" pitchFamily="18" charset="0"/>
            </a:rPr>
            <a:t>kader</a:t>
          </a:r>
          <a:endParaRPr lang="en-US" dirty="0">
            <a:latin typeface="Times New Roman" pitchFamily="18" charset="0"/>
            <a:cs typeface="Times New Roman" pitchFamily="18" charset="0"/>
          </a:endParaRPr>
        </a:p>
      </dgm:t>
    </dgm:pt>
    <dgm:pt modelId="{9DC0855B-B545-4FF2-9386-7ABE3B7F8CE1}" type="parTrans" cxnId="{70978CD5-9C14-463B-8434-1B86134992DB}">
      <dgm:prSet/>
      <dgm:spPr/>
      <dgm:t>
        <a:bodyPr/>
        <a:lstStyle/>
        <a:p>
          <a:endParaRPr lang="en-US"/>
        </a:p>
      </dgm:t>
    </dgm:pt>
    <dgm:pt modelId="{0EBCDF01-2F06-4CB1-91A0-3FA60650CD08}" type="sibTrans" cxnId="{70978CD5-9C14-463B-8434-1B86134992DB}">
      <dgm:prSet/>
      <dgm:spPr/>
      <dgm:t>
        <a:bodyPr/>
        <a:lstStyle/>
        <a:p>
          <a:endParaRPr lang="en-US"/>
        </a:p>
      </dgm:t>
    </dgm:pt>
    <dgm:pt modelId="{70F015D3-7231-48C5-89D3-460CF9BA2460}">
      <dgm:prSet/>
      <dgm:spPr/>
      <dgm:t>
        <a:bodyPr/>
        <a:lstStyle/>
        <a:p>
          <a:r>
            <a:rPr lang="en-US" dirty="0" err="1" smtClean="0">
              <a:latin typeface="Times New Roman" pitchFamily="18" charset="0"/>
              <a:cs typeface="Times New Roman" pitchFamily="18" charset="0"/>
            </a:rPr>
            <a:t>Menyinambungkan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 smtClean="0">
              <a:latin typeface="Times New Roman" pitchFamily="18" charset="0"/>
              <a:cs typeface="Times New Roman" pitchFamily="18" charset="0"/>
            </a:rPr>
            <a:t>pewarisan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 smtClean="0">
              <a:latin typeface="Times New Roman" pitchFamily="18" charset="0"/>
              <a:cs typeface="Times New Roman" pitchFamily="18" charset="0"/>
            </a:rPr>
            <a:t>nilai-nilai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 smtClean="0">
              <a:latin typeface="Times New Roman" pitchFamily="18" charset="0"/>
              <a:cs typeface="Times New Roman" pitchFamily="18" charset="0"/>
            </a:rPr>
            <a:t>bermuhammadiyah</a:t>
          </a:r>
          <a:endParaRPr lang="en-US" dirty="0">
            <a:latin typeface="Times New Roman" pitchFamily="18" charset="0"/>
            <a:cs typeface="Times New Roman" pitchFamily="18" charset="0"/>
          </a:endParaRPr>
        </a:p>
      </dgm:t>
    </dgm:pt>
    <dgm:pt modelId="{612AF5D0-9EDC-43E2-B81D-0EECC6CFA825}" type="parTrans" cxnId="{30AACCCE-15AC-48E4-970D-0C5957A2452B}">
      <dgm:prSet/>
      <dgm:spPr/>
      <dgm:t>
        <a:bodyPr/>
        <a:lstStyle/>
        <a:p>
          <a:endParaRPr lang="en-US"/>
        </a:p>
      </dgm:t>
    </dgm:pt>
    <dgm:pt modelId="{BEB8586B-C1DD-4E27-B694-B1A1222A66EC}" type="sibTrans" cxnId="{30AACCCE-15AC-48E4-970D-0C5957A2452B}">
      <dgm:prSet/>
      <dgm:spPr/>
      <dgm:t>
        <a:bodyPr/>
        <a:lstStyle/>
        <a:p>
          <a:endParaRPr lang="en-US"/>
        </a:p>
      </dgm:t>
    </dgm:pt>
    <dgm:pt modelId="{EED5F947-A34D-4EBA-B6B4-DD095EEA39F0}">
      <dgm:prSet/>
      <dgm:spPr/>
      <dgm:t>
        <a:bodyPr/>
        <a:lstStyle/>
        <a:p>
          <a:r>
            <a:rPr lang="en-US" dirty="0" err="1" smtClean="0">
              <a:latin typeface="Times New Roman" pitchFamily="18" charset="0"/>
              <a:cs typeface="Times New Roman" pitchFamily="18" charset="0"/>
            </a:rPr>
            <a:t>Mengoptimalkan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 smtClean="0">
              <a:latin typeface="Times New Roman" pitchFamily="18" charset="0"/>
              <a:cs typeface="Times New Roman" pitchFamily="18" charset="0"/>
            </a:rPr>
            <a:t>revitalisasi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 smtClean="0">
              <a:latin typeface="Times New Roman" pitchFamily="18" charset="0"/>
              <a:cs typeface="Times New Roman" pitchFamily="18" charset="0"/>
            </a:rPr>
            <a:t>kader</a:t>
          </a:r>
          <a:endParaRPr lang="en-US" dirty="0">
            <a:latin typeface="Times New Roman" pitchFamily="18" charset="0"/>
            <a:cs typeface="Times New Roman" pitchFamily="18" charset="0"/>
          </a:endParaRPr>
        </a:p>
      </dgm:t>
    </dgm:pt>
    <dgm:pt modelId="{47F8F42F-2599-4328-9DBB-C7395CAF4BC2}" type="parTrans" cxnId="{9E71FC36-611E-40F8-BF89-1B2BD970CEFA}">
      <dgm:prSet/>
      <dgm:spPr/>
      <dgm:t>
        <a:bodyPr/>
        <a:lstStyle/>
        <a:p>
          <a:endParaRPr lang="en-US"/>
        </a:p>
      </dgm:t>
    </dgm:pt>
    <dgm:pt modelId="{DF1D1657-999C-47FE-BB2D-985FA8EC9086}" type="sibTrans" cxnId="{9E71FC36-611E-40F8-BF89-1B2BD970CEFA}">
      <dgm:prSet/>
      <dgm:spPr/>
      <dgm:t>
        <a:bodyPr/>
        <a:lstStyle/>
        <a:p>
          <a:endParaRPr lang="en-US"/>
        </a:p>
      </dgm:t>
    </dgm:pt>
    <dgm:pt modelId="{92D74F6A-88AC-4BDF-9E91-6CF83B857093}" type="pres">
      <dgm:prSet presAssocID="{8271BFF3-E1D5-49FC-BC0B-F3A2284E0CFE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id-ID"/>
        </a:p>
      </dgm:t>
    </dgm:pt>
    <dgm:pt modelId="{BF0E8A50-0F7C-4DFC-B178-A487D8DFF988}" type="pres">
      <dgm:prSet presAssocID="{AAB7B342-721A-4AD8-BCFA-881CDBB4285E}" presName="linNode" presStyleCnt="0"/>
      <dgm:spPr/>
    </dgm:pt>
    <dgm:pt modelId="{4391668F-CEA3-45D7-A914-D52572D68F01}" type="pres">
      <dgm:prSet presAssocID="{AAB7B342-721A-4AD8-BCFA-881CDBB4285E}" presName="parentText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4F6D6385-61D8-419F-9F7D-2F4E008FE9FF}" type="pres">
      <dgm:prSet presAssocID="{AAB7B342-721A-4AD8-BCFA-881CDBB4285E}" presName="descendantText" presStyleLbl="alignAccFollowNode1" presStyleIdx="0" presStyleCnt="3" custLinFactNeighborX="309" custLinFactNeighborY="-5990">
        <dgm:presLayoutVars>
          <dgm:bulletEnabled val="1"/>
        </dgm:presLayoutVars>
      </dgm:prSet>
      <dgm:spPr>
        <a:prstGeom prst="flowChartProcess">
          <a:avLst/>
        </a:prstGeom>
      </dgm:spPr>
      <dgm:t>
        <a:bodyPr/>
        <a:lstStyle/>
        <a:p>
          <a:endParaRPr lang="id-ID"/>
        </a:p>
      </dgm:t>
    </dgm:pt>
    <dgm:pt modelId="{92C3FF54-1E42-4F6E-94BF-49DC876BA656}" type="pres">
      <dgm:prSet presAssocID="{16661484-8264-4B21-AAB9-CD071A8D7AE9}" presName="sp" presStyleCnt="0"/>
      <dgm:spPr/>
    </dgm:pt>
    <dgm:pt modelId="{96A9CA4C-554A-4D76-BC48-4411245A1330}" type="pres">
      <dgm:prSet presAssocID="{A79360C0-97D3-40CE-AF19-55917DFE02B4}" presName="linNode" presStyleCnt="0"/>
      <dgm:spPr/>
    </dgm:pt>
    <dgm:pt modelId="{39B96CAA-4492-482A-9A0A-D474BA5C1EC7}" type="pres">
      <dgm:prSet presAssocID="{A79360C0-97D3-40CE-AF19-55917DFE02B4}" presName="parentText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1671F1A2-59AC-4BB6-BBE6-8A84B66C54D6}" type="pres">
      <dgm:prSet presAssocID="{A79360C0-97D3-40CE-AF19-55917DFE02B4}" presName="descendantText" presStyleLbl="alignAccFollowNode1" presStyleIdx="1" presStyleCnt="3" custScaleY="150293" custLinFactNeighborX="309" custLinFactNeighborY="-3248">
        <dgm:presLayoutVars>
          <dgm:bulletEnabled val="1"/>
        </dgm:presLayoutVars>
      </dgm:prSet>
      <dgm:spPr>
        <a:prstGeom prst="flowChartProcess">
          <a:avLst/>
        </a:prstGeom>
      </dgm:spPr>
      <dgm:t>
        <a:bodyPr/>
        <a:lstStyle/>
        <a:p>
          <a:endParaRPr lang="id-ID"/>
        </a:p>
      </dgm:t>
    </dgm:pt>
    <dgm:pt modelId="{B6BF018A-76D7-4371-A3AE-C4590F1C22BE}" type="pres">
      <dgm:prSet presAssocID="{71848CE0-8BAF-4CE9-9394-E87611923A51}" presName="sp" presStyleCnt="0"/>
      <dgm:spPr/>
    </dgm:pt>
    <dgm:pt modelId="{E02B5B7A-919E-45A1-A66C-33E251079F07}" type="pres">
      <dgm:prSet presAssocID="{0BFB9B7E-282D-4D1B-B8C3-9693541D82A3}" presName="linNode" presStyleCnt="0"/>
      <dgm:spPr/>
    </dgm:pt>
    <dgm:pt modelId="{6A45E928-D635-46B9-9239-20327A585065}" type="pres">
      <dgm:prSet presAssocID="{0BFB9B7E-282D-4D1B-B8C3-9693541D82A3}" presName="parentText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5EF386A-F57E-4B11-A20D-B63BE5A559C3}" type="pres">
      <dgm:prSet presAssocID="{0BFB9B7E-282D-4D1B-B8C3-9693541D82A3}" presName="descendantText" presStyleLbl="alignAccFollowNode1" presStyleIdx="2" presStyleCnt="3" custLinFactNeighborX="0" custLinFactNeighborY="-507">
        <dgm:presLayoutVars>
          <dgm:bulletEnabled val="1"/>
        </dgm:presLayoutVars>
      </dgm:prSet>
      <dgm:spPr>
        <a:prstGeom prst="flowChartProcess">
          <a:avLst/>
        </a:prstGeom>
      </dgm:spPr>
      <dgm:t>
        <a:bodyPr/>
        <a:lstStyle/>
        <a:p>
          <a:endParaRPr lang="en-US"/>
        </a:p>
      </dgm:t>
    </dgm:pt>
  </dgm:ptLst>
  <dgm:cxnLst>
    <dgm:cxn modelId="{8B68E55B-31A2-44C8-A195-009458DEE61C}" srcId="{A79360C0-97D3-40CE-AF19-55917DFE02B4}" destId="{8CA31D5A-1182-4806-A030-63A5E4DF8EEC}" srcOrd="1" destOrd="0" parTransId="{83A95273-100D-44D9-84DA-CF7F54E50D0D}" sibTransId="{48047AC9-0F48-4BC8-8F7D-F05FA5F3F55C}"/>
    <dgm:cxn modelId="{AAE898ED-4E92-483A-A9BF-12736FC28967}" type="presOf" srcId="{AAB7B342-721A-4AD8-BCFA-881CDBB4285E}" destId="{4391668F-CEA3-45D7-A914-D52572D68F01}" srcOrd="0" destOrd="0" presId="urn:microsoft.com/office/officeart/2005/8/layout/vList5"/>
    <dgm:cxn modelId="{59352197-ED5F-47C1-A41D-26E649A954F7}" type="presOf" srcId="{0BFB9B7E-282D-4D1B-B8C3-9693541D82A3}" destId="{6A45E928-D635-46B9-9239-20327A585065}" srcOrd="0" destOrd="0" presId="urn:microsoft.com/office/officeart/2005/8/layout/vList5"/>
    <dgm:cxn modelId="{DEC14D6C-D64D-4E5A-B24A-6913831AB695}" type="presOf" srcId="{8271BFF3-E1D5-49FC-BC0B-F3A2284E0CFE}" destId="{92D74F6A-88AC-4BDF-9E91-6CF83B857093}" srcOrd="0" destOrd="0" presId="urn:microsoft.com/office/officeart/2005/8/layout/vList5"/>
    <dgm:cxn modelId="{7E4BFC9F-2B03-4FF5-B123-2BDC04DBB7FA}" srcId="{8271BFF3-E1D5-49FC-BC0B-F3A2284E0CFE}" destId="{0BFB9B7E-282D-4D1B-B8C3-9693541D82A3}" srcOrd="2" destOrd="0" parTransId="{25058181-764A-4D37-A753-008CE436B329}" sibTransId="{F038C429-A747-4949-ACC0-37585EC93F6E}"/>
    <dgm:cxn modelId="{39C7CA68-7A9C-43E9-B87B-24037E005EFA}" srcId="{A79360C0-97D3-40CE-AF19-55917DFE02B4}" destId="{B942562F-4896-46BA-93FB-45D045758D6A}" srcOrd="0" destOrd="0" parTransId="{1D460426-E0F7-46F0-99A0-257ABC1A9511}" sibTransId="{30043D1B-28C6-446A-9E89-D9BB31C09B04}"/>
    <dgm:cxn modelId="{7B3ABEE7-2007-4C4C-9FCA-F29FCD74E53F}" type="presOf" srcId="{84E57912-E38B-4786-AEBE-3F6B7930038E}" destId="{1671F1A2-59AC-4BB6-BBE6-8A84B66C54D6}" srcOrd="0" destOrd="3" presId="urn:microsoft.com/office/officeart/2005/8/layout/vList5"/>
    <dgm:cxn modelId="{5FDAE30F-AFE0-43CF-B4D0-56AC28D1A28F}" type="presOf" srcId="{E7A21867-B8FF-40BD-BA8B-3EC6D3C087AE}" destId="{1671F1A2-59AC-4BB6-BBE6-8A84B66C54D6}" srcOrd="0" destOrd="2" presId="urn:microsoft.com/office/officeart/2005/8/layout/vList5"/>
    <dgm:cxn modelId="{9E6FD005-BCFA-40D6-869E-EF7F50FFCC23}" type="presOf" srcId="{1EECE6B2-ECD8-46D4-9B3A-8520F66272C7}" destId="{65EF386A-F57E-4B11-A20D-B63BE5A559C3}" srcOrd="0" destOrd="0" presId="urn:microsoft.com/office/officeart/2005/8/layout/vList5"/>
    <dgm:cxn modelId="{56DD8AD0-FF78-4B19-91A2-CFD06443C180}" srcId="{A79360C0-97D3-40CE-AF19-55917DFE02B4}" destId="{E7A21867-B8FF-40BD-BA8B-3EC6D3C087AE}" srcOrd="2" destOrd="0" parTransId="{6EB814D2-9627-4371-AC79-50C642FB9A6B}" sibTransId="{43319364-1941-4B85-8767-D4642D5C5883}"/>
    <dgm:cxn modelId="{79E2E138-5DA3-43F0-91E6-301500B28BD3}" type="presOf" srcId="{70F015D3-7231-48C5-89D3-460CF9BA2460}" destId="{1671F1A2-59AC-4BB6-BBE6-8A84B66C54D6}" srcOrd="0" destOrd="4" presId="urn:microsoft.com/office/officeart/2005/8/layout/vList5"/>
    <dgm:cxn modelId="{CFE99EB2-9BA9-45E0-921C-9A137E1B2B14}" type="presOf" srcId="{2A14CD9C-EE35-4A6A-B2C9-CA91A0D46526}" destId="{4F6D6385-61D8-419F-9F7D-2F4E008FE9FF}" srcOrd="0" destOrd="0" presId="urn:microsoft.com/office/officeart/2005/8/layout/vList5"/>
    <dgm:cxn modelId="{05A61F56-7407-47E1-A1A1-3E739F6D5696}" srcId="{AAB7B342-721A-4AD8-BCFA-881CDBB4285E}" destId="{2A14CD9C-EE35-4A6A-B2C9-CA91A0D46526}" srcOrd="0" destOrd="0" parTransId="{676E9DA3-61C3-4196-A27C-9F1B9FD8DFC7}" sibTransId="{BD374D04-9C12-4BD3-9336-1B3F2F039449}"/>
    <dgm:cxn modelId="{1A557C73-0835-47EC-80A7-75E00C800B68}" type="presOf" srcId="{B942562F-4896-46BA-93FB-45D045758D6A}" destId="{1671F1A2-59AC-4BB6-BBE6-8A84B66C54D6}" srcOrd="0" destOrd="0" presId="urn:microsoft.com/office/officeart/2005/8/layout/vList5"/>
    <dgm:cxn modelId="{415E1C3D-4A2F-4F7D-9998-8C8F5EA3293D}" type="presOf" srcId="{A79360C0-97D3-40CE-AF19-55917DFE02B4}" destId="{39B96CAA-4492-482A-9A0A-D474BA5C1EC7}" srcOrd="0" destOrd="0" presId="urn:microsoft.com/office/officeart/2005/8/layout/vList5"/>
    <dgm:cxn modelId="{30AACCCE-15AC-48E4-970D-0C5957A2452B}" srcId="{A79360C0-97D3-40CE-AF19-55917DFE02B4}" destId="{70F015D3-7231-48C5-89D3-460CF9BA2460}" srcOrd="4" destOrd="0" parTransId="{612AF5D0-9EDC-43E2-B81D-0EECC6CFA825}" sibTransId="{BEB8586B-C1DD-4E27-B694-B1A1222A66EC}"/>
    <dgm:cxn modelId="{70978CD5-9C14-463B-8434-1B86134992DB}" srcId="{A79360C0-97D3-40CE-AF19-55917DFE02B4}" destId="{84E57912-E38B-4786-AEBE-3F6B7930038E}" srcOrd="3" destOrd="0" parTransId="{9DC0855B-B545-4FF2-9386-7ABE3B7F8CE1}" sibTransId="{0EBCDF01-2F06-4CB1-91A0-3FA60650CD08}"/>
    <dgm:cxn modelId="{98F87AB2-E9FA-45A2-A99A-15141A172C92}" type="presOf" srcId="{8CA31D5A-1182-4806-A030-63A5E4DF8EEC}" destId="{1671F1A2-59AC-4BB6-BBE6-8A84B66C54D6}" srcOrd="0" destOrd="1" presId="urn:microsoft.com/office/officeart/2005/8/layout/vList5"/>
    <dgm:cxn modelId="{28CF6ED9-DD90-4F25-AAAA-F167688C2BAE}" type="presOf" srcId="{EED5F947-A34D-4EBA-B6B4-DD095EEA39F0}" destId="{1671F1A2-59AC-4BB6-BBE6-8A84B66C54D6}" srcOrd="0" destOrd="5" presId="urn:microsoft.com/office/officeart/2005/8/layout/vList5"/>
    <dgm:cxn modelId="{9E71FC36-611E-40F8-BF89-1B2BD970CEFA}" srcId="{A79360C0-97D3-40CE-AF19-55917DFE02B4}" destId="{EED5F947-A34D-4EBA-B6B4-DD095EEA39F0}" srcOrd="5" destOrd="0" parTransId="{47F8F42F-2599-4328-9DBB-C7395CAF4BC2}" sibTransId="{DF1D1657-999C-47FE-BB2D-985FA8EC9086}"/>
    <dgm:cxn modelId="{8260AF9A-4471-499B-AF79-209A5498C315}" srcId="{0BFB9B7E-282D-4D1B-B8C3-9693541D82A3}" destId="{1EECE6B2-ECD8-46D4-9B3A-8520F66272C7}" srcOrd="0" destOrd="0" parTransId="{6D49E6A0-EC36-4479-8567-84AC6FC20DCA}" sibTransId="{0B8C213B-8193-46DF-ACE0-068989C951D3}"/>
    <dgm:cxn modelId="{37C6AA7E-E42B-495E-A470-69B69A6D6493}" srcId="{8271BFF3-E1D5-49FC-BC0B-F3A2284E0CFE}" destId="{AAB7B342-721A-4AD8-BCFA-881CDBB4285E}" srcOrd="0" destOrd="0" parTransId="{8C62E961-206E-461C-97CF-785F84394816}" sibTransId="{16661484-8264-4B21-AAB9-CD071A8D7AE9}"/>
    <dgm:cxn modelId="{7BA454C8-EDFB-44AD-A9B1-96C8C8DC6234}" srcId="{8271BFF3-E1D5-49FC-BC0B-F3A2284E0CFE}" destId="{A79360C0-97D3-40CE-AF19-55917DFE02B4}" srcOrd="1" destOrd="0" parTransId="{DF83CC3E-FC77-438D-8CAC-CF639E65463E}" sibTransId="{71848CE0-8BAF-4CE9-9394-E87611923A51}"/>
    <dgm:cxn modelId="{FD791CB6-3730-42CF-9C60-D6B07C49D991}" type="presParOf" srcId="{92D74F6A-88AC-4BDF-9E91-6CF83B857093}" destId="{BF0E8A50-0F7C-4DFC-B178-A487D8DFF988}" srcOrd="0" destOrd="0" presId="urn:microsoft.com/office/officeart/2005/8/layout/vList5"/>
    <dgm:cxn modelId="{A2B0A30F-297D-4DF3-B415-DFC258ACF322}" type="presParOf" srcId="{BF0E8A50-0F7C-4DFC-B178-A487D8DFF988}" destId="{4391668F-CEA3-45D7-A914-D52572D68F01}" srcOrd="0" destOrd="0" presId="urn:microsoft.com/office/officeart/2005/8/layout/vList5"/>
    <dgm:cxn modelId="{580047C8-49B6-4035-9720-1AFCCEC90BB0}" type="presParOf" srcId="{BF0E8A50-0F7C-4DFC-B178-A487D8DFF988}" destId="{4F6D6385-61D8-419F-9F7D-2F4E008FE9FF}" srcOrd="1" destOrd="0" presId="urn:microsoft.com/office/officeart/2005/8/layout/vList5"/>
    <dgm:cxn modelId="{97173102-371D-4F2D-A761-B27D64C442AA}" type="presParOf" srcId="{92D74F6A-88AC-4BDF-9E91-6CF83B857093}" destId="{92C3FF54-1E42-4F6E-94BF-49DC876BA656}" srcOrd="1" destOrd="0" presId="urn:microsoft.com/office/officeart/2005/8/layout/vList5"/>
    <dgm:cxn modelId="{7CAF58CD-6261-4753-A031-CE06C5B3985A}" type="presParOf" srcId="{92D74F6A-88AC-4BDF-9E91-6CF83B857093}" destId="{96A9CA4C-554A-4D76-BC48-4411245A1330}" srcOrd="2" destOrd="0" presId="urn:microsoft.com/office/officeart/2005/8/layout/vList5"/>
    <dgm:cxn modelId="{83FE967E-55C7-4CE0-925E-0625F1F210CB}" type="presParOf" srcId="{96A9CA4C-554A-4D76-BC48-4411245A1330}" destId="{39B96CAA-4492-482A-9A0A-D474BA5C1EC7}" srcOrd="0" destOrd="0" presId="urn:microsoft.com/office/officeart/2005/8/layout/vList5"/>
    <dgm:cxn modelId="{962AA71E-C701-48E4-BC3B-00392104B151}" type="presParOf" srcId="{96A9CA4C-554A-4D76-BC48-4411245A1330}" destId="{1671F1A2-59AC-4BB6-BBE6-8A84B66C54D6}" srcOrd="1" destOrd="0" presId="urn:microsoft.com/office/officeart/2005/8/layout/vList5"/>
    <dgm:cxn modelId="{F65650BD-D09E-45EE-B356-79763FFDD106}" type="presParOf" srcId="{92D74F6A-88AC-4BDF-9E91-6CF83B857093}" destId="{B6BF018A-76D7-4371-A3AE-C4590F1C22BE}" srcOrd="3" destOrd="0" presId="urn:microsoft.com/office/officeart/2005/8/layout/vList5"/>
    <dgm:cxn modelId="{8294CF9E-A082-4137-9BBD-3173AEC34238}" type="presParOf" srcId="{92D74F6A-88AC-4BDF-9E91-6CF83B857093}" destId="{E02B5B7A-919E-45A1-A66C-33E251079F07}" srcOrd="4" destOrd="0" presId="urn:microsoft.com/office/officeart/2005/8/layout/vList5"/>
    <dgm:cxn modelId="{0E001D98-D925-4021-9FB5-E395793B0349}" type="presParOf" srcId="{E02B5B7A-919E-45A1-A66C-33E251079F07}" destId="{6A45E928-D635-46B9-9239-20327A585065}" srcOrd="0" destOrd="0" presId="urn:microsoft.com/office/officeart/2005/8/layout/vList5"/>
    <dgm:cxn modelId="{715A9511-FA3F-49BE-8D1C-E6687EBB5326}" type="presParOf" srcId="{E02B5B7A-919E-45A1-A66C-33E251079F07}" destId="{65EF386A-F57E-4B11-A20D-B63BE5A559C3}" srcOrd="1" destOrd="0" presId="urn:microsoft.com/office/officeart/2005/8/layout/vList5"/>
  </dgm:cxnLst>
  <dgm:bg/>
  <dgm:whole/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0C06E0F4-E411-44CA-AB3C-1983CC187ACC}" type="doc">
      <dgm:prSet loTypeId="urn:microsoft.com/office/officeart/2005/8/layout/default" loCatId="list" qsTypeId="urn:microsoft.com/office/officeart/2005/8/quickstyle/simple1" qsCatId="simple" csTypeId="urn:microsoft.com/office/officeart/2005/8/colors/accent4_4" csCatId="accent4" phldr="1"/>
      <dgm:spPr/>
      <dgm:t>
        <a:bodyPr/>
        <a:lstStyle/>
        <a:p>
          <a:endParaRPr lang="id-ID"/>
        </a:p>
      </dgm:t>
    </dgm:pt>
    <dgm:pt modelId="{01C42B78-165B-45D1-A8D6-356139C2A513}">
      <dgm:prSet phldrT="[Text]"/>
      <dgm:spPr/>
      <dgm:t>
        <a:bodyPr/>
        <a:lstStyle/>
        <a:p>
          <a:r>
            <a:rPr lang="id-ID" dirty="0" smtClean="0"/>
            <a:t>1</a:t>
          </a:r>
          <a:r>
            <a:rPr lang="id-ID" dirty="0" smtClean="0">
              <a:latin typeface="Times New Roman" pitchFamily="18" charset="0"/>
              <a:cs typeface="Times New Roman" pitchFamily="18" charset="0"/>
            </a:rPr>
            <a:t>. </a:t>
          </a:r>
          <a:r>
            <a:rPr lang="en-US" dirty="0" err="1" smtClean="0">
              <a:latin typeface="Times New Roman" pitchFamily="18" charset="0"/>
              <a:cs typeface="Times New Roman" pitchFamily="18" charset="0"/>
            </a:rPr>
            <a:t>Kelompok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 smtClean="0">
              <a:latin typeface="Times New Roman" pitchFamily="18" charset="0"/>
              <a:cs typeface="Times New Roman" pitchFamily="18" charset="0"/>
            </a:rPr>
            <a:t>Materi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 smtClean="0">
              <a:latin typeface="Times New Roman" pitchFamily="18" charset="0"/>
              <a:cs typeface="Times New Roman" pitchFamily="18" charset="0"/>
            </a:rPr>
            <a:t>Ideologi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 smtClean="0">
              <a:latin typeface="Times New Roman" pitchFamily="18" charset="0"/>
              <a:cs typeface="Times New Roman" pitchFamily="18" charset="0"/>
            </a:rPr>
            <a:t>Muhammadiyah</a:t>
          </a:r>
          <a:endParaRPr lang="id-ID" dirty="0">
            <a:latin typeface="Times New Roman" pitchFamily="18" charset="0"/>
            <a:cs typeface="Times New Roman" pitchFamily="18" charset="0"/>
          </a:endParaRPr>
        </a:p>
      </dgm:t>
    </dgm:pt>
    <dgm:pt modelId="{794F50D5-6FB0-41E5-A299-A2AF3CDEDFBE}" type="parTrans" cxnId="{86A978AB-D015-43F8-A845-CD7F270608BB}">
      <dgm:prSet/>
      <dgm:spPr/>
      <dgm:t>
        <a:bodyPr/>
        <a:lstStyle/>
        <a:p>
          <a:endParaRPr lang="id-ID"/>
        </a:p>
      </dgm:t>
    </dgm:pt>
    <dgm:pt modelId="{E57A7248-06DF-4195-B831-8A90CBB37F57}" type="sibTrans" cxnId="{86A978AB-D015-43F8-A845-CD7F270608BB}">
      <dgm:prSet/>
      <dgm:spPr/>
      <dgm:t>
        <a:bodyPr/>
        <a:lstStyle/>
        <a:p>
          <a:endParaRPr lang="id-ID"/>
        </a:p>
      </dgm:t>
    </dgm:pt>
    <dgm:pt modelId="{F127C66D-C454-4AC4-9A39-824773EFFC37}">
      <dgm:prSet phldrT="[Text]"/>
      <dgm:spPr/>
      <dgm:t>
        <a:bodyPr/>
        <a:lstStyle/>
        <a:p>
          <a:r>
            <a:rPr lang="id-ID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2.</a:t>
          </a:r>
          <a:r>
            <a:rPr lang="en-US" dirty="0" err="1" smtClean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rPr>
            <a:t>Kelompok</a:t>
          </a:r>
          <a:r>
            <a:rPr lang="en-US" dirty="0" smtClean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 smtClean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rPr>
            <a:t>Materi</a:t>
          </a:r>
          <a:r>
            <a:rPr lang="en-US" dirty="0" smtClean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 smtClean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rPr>
            <a:t>Pengembangan</a:t>
          </a:r>
          <a:r>
            <a:rPr lang="en-US" dirty="0" smtClean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 smtClean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rPr>
            <a:t>Wawasan</a:t>
          </a:r>
          <a:r>
            <a:rPr lang="id-ID" dirty="0" smtClean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rPr>
            <a:t> </a:t>
          </a:r>
          <a:endParaRPr lang="id-ID" dirty="0">
            <a:solidFill>
              <a:srgbClr val="000099"/>
            </a:solidFill>
            <a:latin typeface="Times New Roman" pitchFamily="18" charset="0"/>
            <a:cs typeface="Times New Roman" pitchFamily="18" charset="0"/>
          </a:endParaRPr>
        </a:p>
      </dgm:t>
    </dgm:pt>
    <dgm:pt modelId="{9922397F-45CB-4566-A6FF-F43E96D43C4D}" type="parTrans" cxnId="{9FD0BF9E-DC49-472C-9954-2E9FD4B187A7}">
      <dgm:prSet/>
      <dgm:spPr/>
      <dgm:t>
        <a:bodyPr/>
        <a:lstStyle/>
        <a:p>
          <a:endParaRPr lang="id-ID"/>
        </a:p>
      </dgm:t>
    </dgm:pt>
    <dgm:pt modelId="{0697BF70-7DF7-42D1-8C5F-0FE7A50D883C}" type="sibTrans" cxnId="{9FD0BF9E-DC49-472C-9954-2E9FD4B187A7}">
      <dgm:prSet/>
      <dgm:spPr/>
      <dgm:t>
        <a:bodyPr/>
        <a:lstStyle/>
        <a:p>
          <a:endParaRPr lang="id-ID"/>
        </a:p>
      </dgm:t>
    </dgm:pt>
    <dgm:pt modelId="{C961C709-8C5F-4E51-9B32-293637C9EE14}">
      <dgm:prSet phldrT="[Text]"/>
      <dgm:spPr/>
      <dgm:t>
        <a:bodyPr/>
        <a:lstStyle/>
        <a:p>
          <a:r>
            <a:rPr lang="id-ID" dirty="0" smtClean="0">
              <a:solidFill>
                <a:schemeClr val="tx1"/>
              </a:solidFill>
            </a:rPr>
            <a:t>3.</a:t>
          </a:r>
          <a:r>
            <a:rPr lang="en-US" dirty="0" err="1" smtClean="0">
              <a:solidFill>
                <a:srgbClr val="A50021"/>
              </a:solidFill>
              <a:latin typeface="Times New Roman" pitchFamily="18" charset="0"/>
              <a:cs typeface="Times New Roman" pitchFamily="18" charset="0"/>
            </a:rPr>
            <a:t>Kelompok</a:t>
          </a:r>
          <a:r>
            <a:rPr lang="en-US" dirty="0" smtClean="0">
              <a:solidFill>
                <a:srgbClr val="A5002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 smtClean="0">
              <a:solidFill>
                <a:srgbClr val="A50021"/>
              </a:solidFill>
              <a:latin typeface="Times New Roman" pitchFamily="18" charset="0"/>
              <a:cs typeface="Times New Roman" pitchFamily="18" charset="0"/>
            </a:rPr>
            <a:t>Materi</a:t>
          </a:r>
          <a:r>
            <a:rPr lang="en-US" dirty="0" smtClean="0">
              <a:solidFill>
                <a:srgbClr val="A5002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 smtClean="0">
              <a:solidFill>
                <a:srgbClr val="A50021"/>
              </a:solidFill>
              <a:latin typeface="Times New Roman" pitchFamily="18" charset="0"/>
              <a:cs typeface="Times New Roman" pitchFamily="18" charset="0"/>
            </a:rPr>
            <a:t>Sosial</a:t>
          </a:r>
          <a:r>
            <a:rPr lang="en-US" dirty="0" smtClean="0">
              <a:solidFill>
                <a:srgbClr val="A5002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 smtClean="0">
              <a:solidFill>
                <a:srgbClr val="A50021"/>
              </a:solidFill>
              <a:latin typeface="Times New Roman" pitchFamily="18" charset="0"/>
              <a:cs typeface="Times New Roman" pitchFamily="18" charset="0"/>
            </a:rPr>
            <a:t>Kemanusiaan</a:t>
          </a:r>
          <a:r>
            <a:rPr lang="en-US" dirty="0" smtClean="0">
              <a:solidFill>
                <a:srgbClr val="A5002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 smtClean="0">
              <a:solidFill>
                <a:srgbClr val="A50021"/>
              </a:solidFill>
              <a:latin typeface="Times New Roman" pitchFamily="18" charset="0"/>
              <a:cs typeface="Times New Roman" pitchFamily="18" charset="0"/>
            </a:rPr>
            <a:t>dan</a:t>
          </a:r>
          <a:r>
            <a:rPr lang="en-US" dirty="0" smtClean="0">
              <a:solidFill>
                <a:srgbClr val="A5002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 smtClean="0">
              <a:solidFill>
                <a:srgbClr val="A50021"/>
              </a:solidFill>
              <a:latin typeface="Times New Roman" pitchFamily="18" charset="0"/>
              <a:cs typeface="Times New Roman" pitchFamily="18" charset="0"/>
            </a:rPr>
            <a:t>Kepeloporan</a:t>
          </a:r>
          <a:endParaRPr lang="id-ID" dirty="0">
            <a:solidFill>
              <a:srgbClr val="A50021"/>
            </a:solidFill>
            <a:latin typeface="Times New Roman" pitchFamily="18" charset="0"/>
            <a:cs typeface="Times New Roman" pitchFamily="18" charset="0"/>
          </a:endParaRPr>
        </a:p>
      </dgm:t>
    </dgm:pt>
    <dgm:pt modelId="{C78CE082-DF9B-4352-BE6C-74EC6151BF1C}" type="parTrans" cxnId="{D0423CAC-6A26-4361-8EA4-1B9CDEC7BCC9}">
      <dgm:prSet/>
      <dgm:spPr/>
      <dgm:t>
        <a:bodyPr/>
        <a:lstStyle/>
        <a:p>
          <a:endParaRPr lang="id-ID"/>
        </a:p>
      </dgm:t>
    </dgm:pt>
    <dgm:pt modelId="{B0101EB2-B6AA-4D52-8455-CDB0A2BB9CFC}" type="sibTrans" cxnId="{D0423CAC-6A26-4361-8EA4-1B9CDEC7BCC9}">
      <dgm:prSet/>
      <dgm:spPr/>
      <dgm:t>
        <a:bodyPr/>
        <a:lstStyle/>
        <a:p>
          <a:endParaRPr lang="id-ID"/>
        </a:p>
      </dgm:t>
    </dgm:pt>
    <dgm:pt modelId="{852CC787-FF51-4ADC-AD4F-E80FCB79C6C6}">
      <dgm:prSet phldrT="[Text]"/>
      <dgm:spPr/>
      <dgm:t>
        <a:bodyPr/>
        <a:lstStyle/>
        <a:p>
          <a:r>
            <a:rPr lang="id-ID" dirty="0" smtClean="0">
              <a:solidFill>
                <a:srgbClr val="002060"/>
              </a:solidFill>
            </a:rPr>
            <a:t>4.</a:t>
          </a:r>
          <a:r>
            <a:rPr lang="en-US" dirty="0" err="1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rPr>
            <a:t>Kelompok</a:t>
          </a:r>
          <a:r>
            <a:rPr lang="en-US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rPr>
            <a:t>Materi</a:t>
          </a:r>
          <a:r>
            <a:rPr lang="en-US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rPr>
            <a:t>Kepemimpinan</a:t>
          </a:r>
          <a:r>
            <a:rPr lang="en-US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rPr>
            <a:t>dan</a:t>
          </a:r>
          <a:r>
            <a:rPr lang="en-US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rPr>
            <a:t>Organisasi</a:t>
          </a:r>
          <a:r>
            <a:rPr lang="id-ID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rPr>
            <a:t> </a:t>
          </a:r>
          <a:endParaRPr lang="id-ID" dirty="0">
            <a:solidFill>
              <a:srgbClr val="7030A0"/>
            </a:solidFill>
            <a:latin typeface="Times New Roman" pitchFamily="18" charset="0"/>
            <a:cs typeface="Times New Roman" pitchFamily="18" charset="0"/>
          </a:endParaRPr>
        </a:p>
      </dgm:t>
    </dgm:pt>
    <dgm:pt modelId="{1E7B177A-2EC6-45C9-819A-8C0BF785C27D}" type="parTrans" cxnId="{2CFA978D-7958-492F-820C-2D40D94CAA16}">
      <dgm:prSet/>
      <dgm:spPr/>
      <dgm:t>
        <a:bodyPr/>
        <a:lstStyle/>
        <a:p>
          <a:endParaRPr lang="id-ID"/>
        </a:p>
      </dgm:t>
    </dgm:pt>
    <dgm:pt modelId="{8169F28B-C4DD-4D20-8CB1-7CC7DC63FD93}" type="sibTrans" cxnId="{2CFA978D-7958-492F-820C-2D40D94CAA16}">
      <dgm:prSet/>
      <dgm:spPr/>
      <dgm:t>
        <a:bodyPr/>
        <a:lstStyle/>
        <a:p>
          <a:endParaRPr lang="id-ID"/>
        </a:p>
      </dgm:t>
    </dgm:pt>
    <dgm:pt modelId="{61FB5796-5BAC-41FE-BB2A-38D414FF1DEF}" type="pres">
      <dgm:prSet presAssocID="{0C06E0F4-E411-44CA-AB3C-1983CC187ACC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1F698020-C66E-487F-B626-6BCCEAD07A4C}" type="pres">
      <dgm:prSet presAssocID="{01C42B78-165B-45D1-A8D6-356139C2A513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8C76EE54-7F5A-4E1D-A531-B15E4354A0D1}" type="pres">
      <dgm:prSet presAssocID="{E57A7248-06DF-4195-B831-8A90CBB37F57}" presName="sibTrans" presStyleCnt="0"/>
      <dgm:spPr/>
    </dgm:pt>
    <dgm:pt modelId="{FD150C7A-6EED-423C-8AB4-EB0D61F814F4}" type="pres">
      <dgm:prSet presAssocID="{F127C66D-C454-4AC4-9A39-824773EFFC37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DE67EF6-D501-486C-A8DA-B9D1C80B5A52}" type="pres">
      <dgm:prSet presAssocID="{0697BF70-7DF7-42D1-8C5F-0FE7A50D883C}" presName="sibTrans" presStyleCnt="0"/>
      <dgm:spPr/>
    </dgm:pt>
    <dgm:pt modelId="{1954A351-12AE-4CF3-99C0-46903937A18D}" type="pres">
      <dgm:prSet presAssocID="{C961C709-8C5F-4E51-9B32-293637C9EE14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29D660F1-79B0-406E-825C-A0E72B70D9E4}" type="pres">
      <dgm:prSet presAssocID="{B0101EB2-B6AA-4D52-8455-CDB0A2BB9CFC}" presName="sibTrans" presStyleCnt="0"/>
      <dgm:spPr/>
    </dgm:pt>
    <dgm:pt modelId="{5464F46F-679A-4CD7-B587-14A7EE99CD37}" type="pres">
      <dgm:prSet presAssocID="{852CC787-FF51-4ADC-AD4F-E80FCB79C6C6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</dgm:ptLst>
  <dgm:cxnLst>
    <dgm:cxn modelId="{1D44DCF5-6FBF-4601-BAD9-9605EC03C120}" type="presOf" srcId="{01C42B78-165B-45D1-A8D6-356139C2A513}" destId="{1F698020-C66E-487F-B626-6BCCEAD07A4C}" srcOrd="0" destOrd="0" presId="urn:microsoft.com/office/officeart/2005/8/layout/default"/>
    <dgm:cxn modelId="{16334E5D-7B8C-4CB6-8386-C6708D2B790D}" type="presOf" srcId="{F127C66D-C454-4AC4-9A39-824773EFFC37}" destId="{FD150C7A-6EED-423C-8AB4-EB0D61F814F4}" srcOrd="0" destOrd="0" presId="urn:microsoft.com/office/officeart/2005/8/layout/default"/>
    <dgm:cxn modelId="{ABB54009-1017-4C0A-9149-8675D6430FEB}" type="presOf" srcId="{0C06E0F4-E411-44CA-AB3C-1983CC187ACC}" destId="{61FB5796-5BAC-41FE-BB2A-38D414FF1DEF}" srcOrd="0" destOrd="0" presId="urn:microsoft.com/office/officeart/2005/8/layout/default"/>
    <dgm:cxn modelId="{D0423CAC-6A26-4361-8EA4-1B9CDEC7BCC9}" srcId="{0C06E0F4-E411-44CA-AB3C-1983CC187ACC}" destId="{C961C709-8C5F-4E51-9B32-293637C9EE14}" srcOrd="2" destOrd="0" parTransId="{C78CE082-DF9B-4352-BE6C-74EC6151BF1C}" sibTransId="{B0101EB2-B6AA-4D52-8455-CDB0A2BB9CFC}"/>
    <dgm:cxn modelId="{2CFA978D-7958-492F-820C-2D40D94CAA16}" srcId="{0C06E0F4-E411-44CA-AB3C-1983CC187ACC}" destId="{852CC787-FF51-4ADC-AD4F-E80FCB79C6C6}" srcOrd="3" destOrd="0" parTransId="{1E7B177A-2EC6-45C9-819A-8C0BF785C27D}" sibTransId="{8169F28B-C4DD-4D20-8CB1-7CC7DC63FD93}"/>
    <dgm:cxn modelId="{86A978AB-D015-43F8-A845-CD7F270608BB}" srcId="{0C06E0F4-E411-44CA-AB3C-1983CC187ACC}" destId="{01C42B78-165B-45D1-A8D6-356139C2A513}" srcOrd="0" destOrd="0" parTransId="{794F50D5-6FB0-41E5-A299-A2AF3CDEDFBE}" sibTransId="{E57A7248-06DF-4195-B831-8A90CBB37F57}"/>
    <dgm:cxn modelId="{DE371A5E-CEA7-40EE-A747-5CBB963DADC4}" type="presOf" srcId="{C961C709-8C5F-4E51-9B32-293637C9EE14}" destId="{1954A351-12AE-4CF3-99C0-46903937A18D}" srcOrd="0" destOrd="0" presId="urn:microsoft.com/office/officeart/2005/8/layout/default"/>
    <dgm:cxn modelId="{0C4B9F21-89F8-4189-B999-E3B7F0C6BAE6}" type="presOf" srcId="{852CC787-FF51-4ADC-AD4F-E80FCB79C6C6}" destId="{5464F46F-679A-4CD7-B587-14A7EE99CD37}" srcOrd="0" destOrd="0" presId="urn:microsoft.com/office/officeart/2005/8/layout/default"/>
    <dgm:cxn modelId="{9FD0BF9E-DC49-472C-9954-2E9FD4B187A7}" srcId="{0C06E0F4-E411-44CA-AB3C-1983CC187ACC}" destId="{F127C66D-C454-4AC4-9A39-824773EFFC37}" srcOrd="1" destOrd="0" parTransId="{9922397F-45CB-4566-A6FF-F43E96D43C4D}" sibTransId="{0697BF70-7DF7-42D1-8C5F-0FE7A50D883C}"/>
    <dgm:cxn modelId="{1A67AFFD-CB6A-4B0F-990F-8E0C6DD6FE9B}" type="presParOf" srcId="{61FB5796-5BAC-41FE-BB2A-38D414FF1DEF}" destId="{1F698020-C66E-487F-B626-6BCCEAD07A4C}" srcOrd="0" destOrd="0" presId="urn:microsoft.com/office/officeart/2005/8/layout/default"/>
    <dgm:cxn modelId="{7A42C70D-9EF0-448A-878D-271CD7066087}" type="presParOf" srcId="{61FB5796-5BAC-41FE-BB2A-38D414FF1DEF}" destId="{8C76EE54-7F5A-4E1D-A531-B15E4354A0D1}" srcOrd="1" destOrd="0" presId="urn:microsoft.com/office/officeart/2005/8/layout/default"/>
    <dgm:cxn modelId="{24E29B31-2859-42F4-BB71-1FA4EF28D8AA}" type="presParOf" srcId="{61FB5796-5BAC-41FE-BB2A-38D414FF1DEF}" destId="{FD150C7A-6EED-423C-8AB4-EB0D61F814F4}" srcOrd="2" destOrd="0" presId="urn:microsoft.com/office/officeart/2005/8/layout/default"/>
    <dgm:cxn modelId="{0DCB79F6-468F-4A3A-840C-F70BEF501A7D}" type="presParOf" srcId="{61FB5796-5BAC-41FE-BB2A-38D414FF1DEF}" destId="{0DE67EF6-D501-486C-A8DA-B9D1C80B5A52}" srcOrd="3" destOrd="0" presId="urn:microsoft.com/office/officeart/2005/8/layout/default"/>
    <dgm:cxn modelId="{D1376EC8-E6C5-4E10-B9F0-F6D07AA21A62}" type="presParOf" srcId="{61FB5796-5BAC-41FE-BB2A-38D414FF1DEF}" destId="{1954A351-12AE-4CF3-99C0-46903937A18D}" srcOrd="4" destOrd="0" presId="urn:microsoft.com/office/officeart/2005/8/layout/default"/>
    <dgm:cxn modelId="{6905642E-96E8-4523-849A-D52A9340DE96}" type="presParOf" srcId="{61FB5796-5BAC-41FE-BB2A-38D414FF1DEF}" destId="{29D660F1-79B0-406E-825C-A0E72B70D9E4}" srcOrd="5" destOrd="0" presId="urn:microsoft.com/office/officeart/2005/8/layout/default"/>
    <dgm:cxn modelId="{626731DD-809D-4043-9D24-A42C64AEF108}" type="presParOf" srcId="{61FB5796-5BAC-41FE-BB2A-38D414FF1DEF}" destId="{5464F46F-679A-4CD7-B587-14A7EE99CD37}" srcOrd="6" destOrd="0" presId="urn:microsoft.com/office/officeart/2005/8/layout/default"/>
  </dgm:cxnLst>
  <dgm:bg/>
  <dgm:whole/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0700AF76-EB0C-424F-B007-78E751B910F0}" type="doc">
      <dgm:prSet loTypeId="urn:microsoft.com/office/officeart/2005/8/layout/hList6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id-ID"/>
        </a:p>
      </dgm:t>
    </dgm:pt>
    <dgm:pt modelId="{C7719D11-B18B-4AB2-9A3A-97E66E233601}">
      <dgm:prSet phldrT="[Text]"/>
      <dgm:spPr/>
      <dgm:t>
        <a:bodyPr/>
        <a:lstStyle/>
        <a:p>
          <a:r>
            <a:rPr lang="id-ID" dirty="0" smtClean="0"/>
            <a:t>1. </a:t>
          </a:r>
          <a:r>
            <a:rPr lang="en-US" dirty="0" err="1" smtClean="0">
              <a:solidFill>
                <a:srgbClr val="A50021"/>
              </a:solidFill>
              <a:latin typeface="Times New Roman" pitchFamily="18" charset="0"/>
              <a:cs typeface="Times New Roman" pitchFamily="18" charset="0"/>
            </a:rPr>
            <a:t>Perlu</a:t>
          </a:r>
          <a:r>
            <a:rPr lang="en-US" dirty="0" smtClean="0">
              <a:solidFill>
                <a:srgbClr val="A5002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 smtClean="0">
              <a:solidFill>
                <a:srgbClr val="A50021"/>
              </a:solidFill>
              <a:latin typeface="Times New Roman" pitchFamily="18" charset="0"/>
              <a:cs typeface="Times New Roman" pitchFamily="18" charset="0"/>
            </a:rPr>
            <a:t>diadakan</a:t>
          </a:r>
          <a:r>
            <a:rPr lang="en-US" dirty="0" smtClean="0">
              <a:solidFill>
                <a:srgbClr val="A5002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 smtClean="0">
              <a:solidFill>
                <a:srgbClr val="A50021"/>
              </a:solidFill>
              <a:latin typeface="Times New Roman" pitchFamily="18" charset="0"/>
              <a:cs typeface="Times New Roman" pitchFamily="18" charset="0"/>
            </a:rPr>
            <a:t>perkaderan</a:t>
          </a:r>
          <a:r>
            <a:rPr lang="en-US" dirty="0" smtClean="0">
              <a:solidFill>
                <a:srgbClr val="A5002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 smtClean="0">
              <a:solidFill>
                <a:srgbClr val="A50021"/>
              </a:solidFill>
              <a:latin typeface="Times New Roman" pitchFamily="18" charset="0"/>
              <a:cs typeface="Times New Roman" pitchFamily="18" charset="0"/>
            </a:rPr>
            <a:t>Baitul</a:t>
          </a:r>
          <a:r>
            <a:rPr lang="en-US" dirty="0" smtClean="0">
              <a:solidFill>
                <a:srgbClr val="A5002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 smtClean="0">
              <a:solidFill>
                <a:srgbClr val="A50021"/>
              </a:solidFill>
              <a:latin typeface="Times New Roman" pitchFamily="18" charset="0"/>
              <a:cs typeface="Times New Roman" pitchFamily="18" charset="0"/>
            </a:rPr>
            <a:t>Arqam</a:t>
          </a:r>
          <a:r>
            <a:rPr lang="en-US" dirty="0" smtClean="0">
              <a:solidFill>
                <a:srgbClr val="A50021"/>
              </a:solidFill>
              <a:latin typeface="Times New Roman" pitchFamily="18" charset="0"/>
              <a:cs typeface="Times New Roman" pitchFamily="18" charset="0"/>
            </a:rPr>
            <a:t>  </a:t>
          </a:r>
          <a:r>
            <a:rPr lang="en-US" dirty="0" err="1" smtClean="0">
              <a:solidFill>
                <a:srgbClr val="A50021"/>
              </a:solidFill>
              <a:latin typeface="Times New Roman" pitchFamily="18" charset="0"/>
              <a:cs typeface="Times New Roman" pitchFamily="18" charset="0"/>
            </a:rPr>
            <a:t>bagi</a:t>
          </a:r>
          <a:r>
            <a:rPr lang="en-US" dirty="0" smtClean="0">
              <a:solidFill>
                <a:srgbClr val="A5002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 smtClean="0">
              <a:solidFill>
                <a:srgbClr val="A50021"/>
              </a:solidFill>
              <a:latin typeface="Times New Roman" pitchFamily="18" charset="0"/>
              <a:cs typeface="Times New Roman" pitchFamily="18" charset="0"/>
            </a:rPr>
            <a:t>para</a:t>
          </a:r>
          <a:r>
            <a:rPr lang="en-US" dirty="0" smtClean="0">
              <a:solidFill>
                <a:srgbClr val="A5002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 smtClean="0">
              <a:solidFill>
                <a:srgbClr val="A50021"/>
              </a:solidFill>
              <a:latin typeface="Times New Roman" pitchFamily="18" charset="0"/>
              <a:cs typeface="Times New Roman" pitchFamily="18" charset="0"/>
            </a:rPr>
            <a:t>pengasuh</a:t>
          </a:r>
          <a:r>
            <a:rPr lang="en-US" dirty="0" smtClean="0">
              <a:solidFill>
                <a:srgbClr val="A50021"/>
              </a:solidFill>
              <a:latin typeface="Times New Roman" pitchFamily="18" charset="0"/>
              <a:cs typeface="Times New Roman" pitchFamily="18" charset="0"/>
            </a:rPr>
            <a:t> agar </a:t>
          </a:r>
          <a:r>
            <a:rPr lang="en-US" dirty="0" err="1" smtClean="0">
              <a:solidFill>
                <a:srgbClr val="A50021"/>
              </a:solidFill>
              <a:latin typeface="Times New Roman" pitchFamily="18" charset="0"/>
              <a:cs typeface="Times New Roman" pitchFamily="18" charset="0"/>
            </a:rPr>
            <a:t>mereka</a:t>
          </a:r>
          <a:r>
            <a:rPr lang="en-US" dirty="0" smtClean="0">
              <a:solidFill>
                <a:srgbClr val="A5002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 smtClean="0">
              <a:solidFill>
                <a:srgbClr val="A50021"/>
              </a:solidFill>
              <a:latin typeface="Times New Roman" pitchFamily="18" charset="0"/>
              <a:cs typeface="Times New Roman" pitchFamily="18" charset="0"/>
            </a:rPr>
            <a:t>mengenal</a:t>
          </a:r>
          <a:r>
            <a:rPr lang="en-US" dirty="0" smtClean="0">
              <a:solidFill>
                <a:srgbClr val="A5002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 smtClean="0">
              <a:solidFill>
                <a:srgbClr val="A50021"/>
              </a:solidFill>
              <a:latin typeface="Times New Roman" pitchFamily="18" charset="0"/>
              <a:cs typeface="Times New Roman" pitchFamily="18" charset="0"/>
            </a:rPr>
            <a:t>Muhammadiyah</a:t>
          </a:r>
          <a:r>
            <a:rPr lang="en-US" dirty="0" smtClean="0">
              <a:solidFill>
                <a:srgbClr val="A5002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 smtClean="0">
              <a:solidFill>
                <a:srgbClr val="A50021"/>
              </a:solidFill>
              <a:latin typeface="Times New Roman" pitchFamily="18" charset="0"/>
              <a:cs typeface="Times New Roman" pitchFamily="18" charset="0"/>
            </a:rPr>
            <a:t>dan</a:t>
          </a:r>
          <a:r>
            <a:rPr lang="en-US" dirty="0" smtClean="0">
              <a:solidFill>
                <a:srgbClr val="A5002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 smtClean="0">
              <a:solidFill>
                <a:srgbClr val="A50021"/>
              </a:solidFill>
              <a:latin typeface="Times New Roman" pitchFamily="18" charset="0"/>
              <a:cs typeface="Times New Roman" pitchFamily="18" charset="0"/>
            </a:rPr>
            <a:t>diupayakan</a:t>
          </a:r>
          <a:r>
            <a:rPr lang="en-US" dirty="0" smtClean="0">
              <a:solidFill>
                <a:srgbClr val="A5002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 smtClean="0">
              <a:solidFill>
                <a:srgbClr val="A50021"/>
              </a:solidFill>
              <a:latin typeface="Times New Roman" pitchFamily="18" charset="0"/>
              <a:cs typeface="Times New Roman" pitchFamily="18" charset="0"/>
            </a:rPr>
            <a:t>untuk</a:t>
          </a:r>
          <a:r>
            <a:rPr lang="en-US" dirty="0" smtClean="0">
              <a:solidFill>
                <a:srgbClr val="A5002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 smtClean="0">
              <a:solidFill>
                <a:srgbClr val="A50021"/>
              </a:solidFill>
              <a:latin typeface="Times New Roman" pitchFamily="18" charset="0"/>
              <a:cs typeface="Times New Roman" pitchFamily="18" charset="0"/>
            </a:rPr>
            <a:t>melibatkan</a:t>
          </a:r>
          <a:r>
            <a:rPr lang="en-US" dirty="0" smtClean="0">
              <a:solidFill>
                <a:srgbClr val="A5002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 smtClean="0">
              <a:solidFill>
                <a:srgbClr val="A50021"/>
              </a:solidFill>
              <a:latin typeface="Times New Roman" pitchFamily="18" charset="0"/>
              <a:cs typeface="Times New Roman" pitchFamily="18" charset="0"/>
            </a:rPr>
            <a:t>mereka</a:t>
          </a:r>
          <a:r>
            <a:rPr lang="en-US" dirty="0" smtClean="0">
              <a:solidFill>
                <a:srgbClr val="A5002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 smtClean="0">
              <a:solidFill>
                <a:srgbClr val="A50021"/>
              </a:solidFill>
              <a:latin typeface="Times New Roman" pitchFamily="18" charset="0"/>
              <a:cs typeface="Times New Roman" pitchFamily="18" charset="0"/>
            </a:rPr>
            <a:t>dalam</a:t>
          </a:r>
          <a:r>
            <a:rPr lang="en-US" dirty="0" smtClean="0">
              <a:solidFill>
                <a:srgbClr val="A5002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 smtClean="0">
              <a:solidFill>
                <a:srgbClr val="A50021"/>
              </a:solidFill>
              <a:latin typeface="Times New Roman" pitchFamily="18" charset="0"/>
              <a:cs typeface="Times New Roman" pitchFamily="18" charset="0"/>
            </a:rPr>
            <a:t>kegiatan-kegiatan</a:t>
          </a:r>
          <a:r>
            <a:rPr lang="en-US" dirty="0" smtClean="0">
              <a:solidFill>
                <a:srgbClr val="A5002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 smtClean="0">
              <a:solidFill>
                <a:srgbClr val="A50021"/>
              </a:solidFill>
              <a:latin typeface="Times New Roman" pitchFamily="18" charset="0"/>
              <a:cs typeface="Times New Roman" pitchFamily="18" charset="0"/>
            </a:rPr>
            <a:t>Muhammadiyah</a:t>
          </a:r>
          <a:r>
            <a:rPr lang="en-US" dirty="0" smtClean="0">
              <a:solidFill>
                <a:srgbClr val="A50021"/>
              </a:solidFill>
              <a:latin typeface="Times New Roman" pitchFamily="18" charset="0"/>
              <a:cs typeface="Times New Roman" pitchFamily="18" charset="0"/>
            </a:rPr>
            <a:t>  </a:t>
          </a:r>
          <a:r>
            <a:rPr lang="en-US" dirty="0" err="1" smtClean="0">
              <a:solidFill>
                <a:srgbClr val="A50021"/>
              </a:solidFill>
              <a:latin typeface="Times New Roman" pitchFamily="18" charset="0"/>
              <a:cs typeface="Times New Roman" pitchFamily="18" charset="0"/>
            </a:rPr>
            <a:t>supaya</a:t>
          </a:r>
          <a:r>
            <a:rPr lang="en-US" dirty="0" smtClean="0">
              <a:solidFill>
                <a:srgbClr val="A5002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 smtClean="0">
              <a:solidFill>
                <a:srgbClr val="A50021"/>
              </a:solidFill>
              <a:latin typeface="Times New Roman" pitchFamily="18" charset="0"/>
              <a:cs typeface="Times New Roman" pitchFamily="18" charset="0"/>
            </a:rPr>
            <a:t>para</a:t>
          </a:r>
          <a:r>
            <a:rPr lang="en-US" dirty="0" smtClean="0">
              <a:solidFill>
                <a:srgbClr val="A5002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 smtClean="0">
              <a:solidFill>
                <a:srgbClr val="A50021"/>
              </a:solidFill>
              <a:latin typeface="Times New Roman" pitchFamily="18" charset="0"/>
              <a:cs typeface="Times New Roman" pitchFamily="18" charset="0"/>
            </a:rPr>
            <a:t>pengasuh</a:t>
          </a:r>
          <a:r>
            <a:rPr lang="en-US" dirty="0" smtClean="0">
              <a:solidFill>
                <a:srgbClr val="A5002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 smtClean="0">
              <a:solidFill>
                <a:srgbClr val="A50021"/>
              </a:solidFill>
              <a:latin typeface="Times New Roman" pitchFamily="18" charset="0"/>
              <a:cs typeface="Times New Roman" pitchFamily="18" charset="0"/>
            </a:rPr>
            <a:t>itu</a:t>
          </a:r>
          <a:r>
            <a:rPr lang="en-US" dirty="0" smtClean="0">
              <a:solidFill>
                <a:srgbClr val="A5002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 smtClean="0">
              <a:solidFill>
                <a:srgbClr val="A50021"/>
              </a:solidFill>
              <a:latin typeface="Times New Roman" pitchFamily="18" charset="0"/>
              <a:cs typeface="Times New Roman" pitchFamily="18" charset="0"/>
            </a:rPr>
            <a:t>juga</a:t>
          </a:r>
          <a:r>
            <a:rPr lang="en-US" dirty="0" smtClean="0">
              <a:solidFill>
                <a:srgbClr val="A50021"/>
              </a:solidFill>
              <a:latin typeface="Times New Roman" pitchFamily="18" charset="0"/>
              <a:cs typeface="Times New Roman" pitchFamily="18" charset="0"/>
            </a:rPr>
            <a:t>  </a:t>
          </a:r>
          <a:r>
            <a:rPr lang="en-US" dirty="0" err="1" smtClean="0">
              <a:solidFill>
                <a:srgbClr val="A50021"/>
              </a:solidFill>
              <a:latin typeface="Times New Roman" pitchFamily="18" charset="0"/>
              <a:cs typeface="Times New Roman" pitchFamily="18" charset="0"/>
            </a:rPr>
            <a:t>menjadi</a:t>
          </a:r>
          <a:r>
            <a:rPr lang="en-US" dirty="0" smtClean="0">
              <a:solidFill>
                <a:srgbClr val="A5002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 smtClean="0">
              <a:solidFill>
                <a:srgbClr val="A50021"/>
              </a:solidFill>
              <a:latin typeface="Times New Roman" pitchFamily="18" charset="0"/>
              <a:cs typeface="Times New Roman" pitchFamily="18" charset="0"/>
            </a:rPr>
            <a:t>kader</a:t>
          </a:r>
          <a:r>
            <a:rPr lang="en-US" dirty="0" smtClean="0">
              <a:solidFill>
                <a:srgbClr val="A5002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 smtClean="0">
              <a:solidFill>
                <a:srgbClr val="A50021"/>
              </a:solidFill>
              <a:latin typeface="Times New Roman" pitchFamily="18" charset="0"/>
              <a:cs typeface="Times New Roman" pitchFamily="18" charset="0"/>
            </a:rPr>
            <a:t>Muhammadiyah</a:t>
          </a:r>
          <a:endParaRPr lang="id-ID" dirty="0">
            <a:solidFill>
              <a:srgbClr val="A50021"/>
            </a:solidFill>
            <a:latin typeface="Times New Roman" pitchFamily="18" charset="0"/>
            <a:cs typeface="Times New Roman" pitchFamily="18" charset="0"/>
          </a:endParaRPr>
        </a:p>
      </dgm:t>
    </dgm:pt>
    <dgm:pt modelId="{8603CF4C-CFFD-4434-A34B-C50C5B48BB5C}" type="parTrans" cxnId="{E1D08B3F-8A06-4397-A96B-DF50C13BA6BB}">
      <dgm:prSet/>
      <dgm:spPr/>
      <dgm:t>
        <a:bodyPr/>
        <a:lstStyle/>
        <a:p>
          <a:endParaRPr lang="id-ID"/>
        </a:p>
      </dgm:t>
    </dgm:pt>
    <dgm:pt modelId="{1810007D-8005-47F0-AD50-74C0A9489F32}" type="sibTrans" cxnId="{E1D08B3F-8A06-4397-A96B-DF50C13BA6BB}">
      <dgm:prSet/>
      <dgm:spPr/>
      <dgm:t>
        <a:bodyPr/>
        <a:lstStyle/>
        <a:p>
          <a:endParaRPr lang="id-ID"/>
        </a:p>
      </dgm:t>
    </dgm:pt>
    <dgm:pt modelId="{83845E9D-AE4B-4FD0-A81C-58F8A181E603}">
      <dgm:prSet phldrT="[Text]"/>
      <dgm:spPr/>
      <dgm:t>
        <a:bodyPr/>
        <a:lstStyle/>
        <a:p>
          <a:r>
            <a:rPr lang="id-ID" dirty="0" smtClean="0">
              <a:solidFill>
                <a:schemeClr val="tx1"/>
              </a:solidFill>
            </a:rPr>
            <a:t>2. </a:t>
          </a:r>
          <a:r>
            <a:rPr lang="en-US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Pendidikan</a:t>
          </a:r>
          <a:r>
            <a: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di</a:t>
          </a:r>
          <a:r>
            <a: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asrama</a:t>
          </a:r>
          <a:r>
            <a: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diupayakan</a:t>
          </a:r>
          <a:r>
            <a: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dengan</a:t>
          </a:r>
          <a:r>
            <a: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kurikulum</a:t>
          </a:r>
          <a:r>
            <a: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pesantren</a:t>
          </a:r>
          <a:r>
            <a: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dan</a:t>
          </a:r>
          <a:r>
            <a: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melibatkan</a:t>
          </a:r>
          <a:r>
            <a: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anak-anak</a:t>
          </a:r>
          <a:r>
            <a: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asuh</a:t>
          </a:r>
          <a:r>
            <a: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dalam</a:t>
          </a:r>
          <a:r>
            <a: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kegiatan</a:t>
          </a:r>
          <a:r>
            <a: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dan</a:t>
          </a:r>
          <a:r>
            <a: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perkaderan</a:t>
          </a:r>
          <a:r>
            <a: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IPM</a:t>
          </a:r>
          <a:endParaRPr lang="id-ID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272D2890-4A32-4FAD-8284-BA613EA8D410}" type="parTrans" cxnId="{BF20F253-D92C-4C72-9CAD-8E5FEEF50976}">
      <dgm:prSet/>
      <dgm:spPr/>
      <dgm:t>
        <a:bodyPr/>
        <a:lstStyle/>
        <a:p>
          <a:endParaRPr lang="id-ID"/>
        </a:p>
      </dgm:t>
    </dgm:pt>
    <dgm:pt modelId="{67F1676C-3976-4A65-9BE1-C2CA1F86A417}" type="sibTrans" cxnId="{BF20F253-D92C-4C72-9CAD-8E5FEEF50976}">
      <dgm:prSet/>
      <dgm:spPr/>
      <dgm:t>
        <a:bodyPr/>
        <a:lstStyle/>
        <a:p>
          <a:endParaRPr lang="id-ID"/>
        </a:p>
      </dgm:t>
    </dgm:pt>
    <dgm:pt modelId="{00876E7D-586E-479F-BDD3-9B539C6E954F}">
      <dgm:prSet phldrT="[Text]"/>
      <dgm:spPr/>
      <dgm:t>
        <a:bodyPr/>
        <a:lstStyle/>
        <a:p>
          <a:r>
            <a:rPr lang="id-ID" dirty="0" smtClean="0"/>
            <a:t>3. </a:t>
          </a:r>
          <a:r>
            <a:rPr lang="en-US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Pemetaan</a:t>
          </a:r>
          <a:r>
            <a:rPr lang="en-US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potensi</a:t>
          </a:r>
          <a:r>
            <a:rPr lang="en-US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anak</a:t>
          </a:r>
          <a:r>
            <a:rPr lang="en-US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asuh</a:t>
          </a:r>
          <a:r>
            <a:rPr lang="en-US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/</a:t>
          </a:r>
          <a:r>
            <a:rPr lang="en-US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santri</a:t>
          </a:r>
          <a:r>
            <a:rPr lang="en-US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dan</a:t>
          </a:r>
          <a:r>
            <a:rPr lang="en-US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pendampingan</a:t>
          </a:r>
          <a:r>
            <a:rPr lang="en-US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untuk</a:t>
          </a:r>
          <a:r>
            <a:rPr lang="en-US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meraih</a:t>
          </a:r>
          <a:r>
            <a:rPr lang="en-US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cita-cita</a:t>
          </a:r>
          <a:r>
            <a:rPr lang="en-US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hidup</a:t>
          </a:r>
          <a:r>
            <a:rPr lang="en-US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santri</a:t>
          </a:r>
          <a:r>
            <a:rPr lang="en-US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sampai</a:t>
          </a:r>
          <a:r>
            <a:rPr lang="en-US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mereka</a:t>
          </a:r>
          <a:r>
            <a:rPr lang="en-US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dapat</a:t>
          </a:r>
          <a:r>
            <a:rPr lang="en-US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mandiri</a:t>
          </a:r>
          <a:r>
            <a:rPr lang="en-US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endParaRPr lang="id-ID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</dgm:t>
    </dgm:pt>
    <dgm:pt modelId="{AAAB37AE-987F-474D-ADDE-15B527DAB632}" type="parTrans" cxnId="{FAABF9D0-1570-4CD3-89F4-6C9D18794EE7}">
      <dgm:prSet/>
      <dgm:spPr/>
      <dgm:t>
        <a:bodyPr/>
        <a:lstStyle/>
        <a:p>
          <a:endParaRPr lang="id-ID"/>
        </a:p>
      </dgm:t>
    </dgm:pt>
    <dgm:pt modelId="{81C19FD0-ED35-4EE3-9922-7E34E7D3E765}" type="sibTrans" cxnId="{FAABF9D0-1570-4CD3-89F4-6C9D18794EE7}">
      <dgm:prSet/>
      <dgm:spPr/>
      <dgm:t>
        <a:bodyPr/>
        <a:lstStyle/>
        <a:p>
          <a:endParaRPr lang="id-ID"/>
        </a:p>
      </dgm:t>
    </dgm:pt>
    <dgm:pt modelId="{1F1A7063-14A7-4737-A9F1-78F8B8B2FD0C}" type="pres">
      <dgm:prSet presAssocID="{0700AF76-EB0C-424F-B007-78E751B910F0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F0A418A-541C-4FA0-82D0-5D2702ECD394}" type="pres">
      <dgm:prSet presAssocID="{C7719D11-B18B-4AB2-9A3A-97E66E233601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521E34C-E501-47D7-99B7-E42B515D61B2}" type="pres">
      <dgm:prSet presAssocID="{1810007D-8005-47F0-AD50-74C0A9489F32}" presName="sibTrans" presStyleCnt="0"/>
      <dgm:spPr/>
    </dgm:pt>
    <dgm:pt modelId="{8540B035-E0AB-4FCF-9F61-6147FE9F0FAA}" type="pres">
      <dgm:prSet presAssocID="{83845E9D-AE4B-4FD0-A81C-58F8A181E603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1B7978CF-83EF-427F-93DA-A014D5E6F2DB}" type="pres">
      <dgm:prSet presAssocID="{67F1676C-3976-4A65-9BE1-C2CA1F86A417}" presName="sibTrans" presStyleCnt="0"/>
      <dgm:spPr/>
    </dgm:pt>
    <dgm:pt modelId="{0AB9992D-AD39-4D10-96C7-C91EDAABEE43}" type="pres">
      <dgm:prSet presAssocID="{00876E7D-586E-479F-BDD3-9B539C6E954F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</dgm:ptLst>
  <dgm:cxnLst>
    <dgm:cxn modelId="{6D93BECD-8FCB-4179-8DD1-CBCDCD856C83}" type="presOf" srcId="{0700AF76-EB0C-424F-B007-78E751B910F0}" destId="{1F1A7063-14A7-4737-A9F1-78F8B8B2FD0C}" srcOrd="0" destOrd="0" presId="urn:microsoft.com/office/officeart/2005/8/layout/hList6"/>
    <dgm:cxn modelId="{099E8D94-4402-467B-8FBA-CE12B28E68F6}" type="presOf" srcId="{C7719D11-B18B-4AB2-9A3A-97E66E233601}" destId="{9F0A418A-541C-4FA0-82D0-5D2702ECD394}" srcOrd="0" destOrd="0" presId="urn:microsoft.com/office/officeart/2005/8/layout/hList6"/>
    <dgm:cxn modelId="{E1D08B3F-8A06-4397-A96B-DF50C13BA6BB}" srcId="{0700AF76-EB0C-424F-B007-78E751B910F0}" destId="{C7719D11-B18B-4AB2-9A3A-97E66E233601}" srcOrd="0" destOrd="0" parTransId="{8603CF4C-CFFD-4434-A34B-C50C5B48BB5C}" sibTransId="{1810007D-8005-47F0-AD50-74C0A9489F32}"/>
    <dgm:cxn modelId="{D2D2E89D-BAF7-4EA4-9330-432D55C8893B}" type="presOf" srcId="{00876E7D-586E-479F-BDD3-9B539C6E954F}" destId="{0AB9992D-AD39-4D10-96C7-C91EDAABEE43}" srcOrd="0" destOrd="0" presId="urn:microsoft.com/office/officeart/2005/8/layout/hList6"/>
    <dgm:cxn modelId="{FAABF9D0-1570-4CD3-89F4-6C9D18794EE7}" srcId="{0700AF76-EB0C-424F-B007-78E751B910F0}" destId="{00876E7D-586E-479F-BDD3-9B539C6E954F}" srcOrd="2" destOrd="0" parTransId="{AAAB37AE-987F-474D-ADDE-15B527DAB632}" sibTransId="{81C19FD0-ED35-4EE3-9922-7E34E7D3E765}"/>
    <dgm:cxn modelId="{BF20F253-D92C-4C72-9CAD-8E5FEEF50976}" srcId="{0700AF76-EB0C-424F-B007-78E751B910F0}" destId="{83845E9D-AE4B-4FD0-A81C-58F8A181E603}" srcOrd="1" destOrd="0" parTransId="{272D2890-4A32-4FAD-8284-BA613EA8D410}" sibTransId="{67F1676C-3976-4A65-9BE1-C2CA1F86A417}"/>
    <dgm:cxn modelId="{33158FD4-B870-4783-9580-B78252B924A7}" type="presOf" srcId="{83845E9D-AE4B-4FD0-A81C-58F8A181E603}" destId="{8540B035-E0AB-4FCF-9F61-6147FE9F0FAA}" srcOrd="0" destOrd="0" presId="urn:microsoft.com/office/officeart/2005/8/layout/hList6"/>
    <dgm:cxn modelId="{8512FE8A-BB4A-4C94-B69F-DEAEB0AA5864}" type="presParOf" srcId="{1F1A7063-14A7-4737-A9F1-78F8B8B2FD0C}" destId="{9F0A418A-541C-4FA0-82D0-5D2702ECD394}" srcOrd="0" destOrd="0" presId="urn:microsoft.com/office/officeart/2005/8/layout/hList6"/>
    <dgm:cxn modelId="{6116224E-69B1-4C70-ABEC-20B096D8A772}" type="presParOf" srcId="{1F1A7063-14A7-4737-A9F1-78F8B8B2FD0C}" destId="{7521E34C-E501-47D7-99B7-E42B515D61B2}" srcOrd="1" destOrd="0" presId="urn:microsoft.com/office/officeart/2005/8/layout/hList6"/>
    <dgm:cxn modelId="{1C253679-21D7-47F8-B932-30263471CD88}" type="presParOf" srcId="{1F1A7063-14A7-4737-A9F1-78F8B8B2FD0C}" destId="{8540B035-E0AB-4FCF-9F61-6147FE9F0FAA}" srcOrd="2" destOrd="0" presId="urn:microsoft.com/office/officeart/2005/8/layout/hList6"/>
    <dgm:cxn modelId="{4C86BF20-67C7-47FB-BBC5-7920F58E5C93}" type="presParOf" srcId="{1F1A7063-14A7-4737-A9F1-78F8B8B2FD0C}" destId="{1B7978CF-83EF-427F-93DA-A014D5E6F2DB}" srcOrd="3" destOrd="0" presId="urn:microsoft.com/office/officeart/2005/8/layout/hList6"/>
    <dgm:cxn modelId="{39701430-46BF-4A66-85AE-6FEF5FB80652}" type="presParOf" srcId="{1F1A7063-14A7-4737-A9F1-78F8B8B2FD0C}" destId="{0AB9992D-AD39-4D10-96C7-C91EDAABEE43}" srcOrd="4" destOrd="0" presId="urn:microsoft.com/office/officeart/2005/8/layout/hList6"/>
  </dgm:cxnLst>
  <dgm:bg/>
  <dgm:whole/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0700AF76-EB0C-424F-B007-78E751B910F0}" type="doc">
      <dgm:prSet loTypeId="urn:microsoft.com/office/officeart/2005/8/layout/hList6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id-ID"/>
        </a:p>
      </dgm:t>
    </dgm:pt>
    <dgm:pt modelId="{C7719D11-B18B-4AB2-9A3A-97E66E233601}">
      <dgm:prSet phldrT="[Text]"/>
      <dgm:spPr/>
      <dgm:t>
        <a:bodyPr/>
        <a:lstStyle/>
        <a:p>
          <a:r>
            <a:rPr lang="en-US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rPr>
            <a:t>4.</a:t>
          </a:r>
          <a:r>
            <a:rPr lang="en-US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rPr>
            <a:t>Melakukan </a:t>
          </a:r>
          <a:r>
            <a:rPr lang="en-US" dirty="0" err="1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rPr>
            <a:t>kegiatan</a:t>
          </a:r>
          <a:r>
            <a:rPr lang="en-US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rPr>
            <a:t>Baitul</a:t>
          </a:r>
          <a:r>
            <a:rPr lang="en-US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rPr>
            <a:t>Arqam</a:t>
          </a:r>
          <a:r>
            <a:rPr lang="en-US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rPr>
            <a:t>purna</a:t>
          </a:r>
          <a:r>
            <a:rPr lang="en-US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rPr>
            <a:t>studi</a:t>
          </a:r>
          <a:r>
            <a:rPr lang="en-US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rPr>
            <a:t>bagi</a:t>
          </a:r>
          <a:r>
            <a:rPr lang="en-US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rPr>
            <a:t>anak</a:t>
          </a:r>
          <a:r>
            <a:rPr lang="en-US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rPr>
            <a:t>asuh</a:t>
          </a:r>
          <a:r>
            <a:rPr lang="en-US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rPr>
            <a:t>/</a:t>
          </a:r>
          <a:r>
            <a:rPr lang="en-US" dirty="0" err="1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rPr>
            <a:t>santri</a:t>
          </a:r>
          <a:r>
            <a:rPr lang="en-US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rPr>
            <a:t> yang </a:t>
          </a:r>
          <a:r>
            <a:rPr lang="en-US" dirty="0" err="1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rPr>
            <a:t>akan</a:t>
          </a:r>
          <a:r>
            <a:rPr lang="en-US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rPr>
            <a:t>meninggalkan</a:t>
          </a:r>
          <a:r>
            <a:rPr lang="en-US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rPr>
            <a:t>Panti</a:t>
          </a:r>
          <a:r>
            <a:rPr lang="en-US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rPr>
            <a:t>Asuhan</a:t>
          </a:r>
          <a:r>
            <a:rPr lang="en-US" dirty="0" smtClean="0">
              <a:solidFill>
                <a:srgbClr val="C00000"/>
              </a:solidFill>
            </a:rPr>
            <a:t>.</a:t>
          </a:r>
          <a:endParaRPr lang="id-ID" dirty="0">
            <a:solidFill>
              <a:srgbClr val="C00000"/>
            </a:solidFill>
          </a:endParaRPr>
        </a:p>
      </dgm:t>
    </dgm:pt>
    <dgm:pt modelId="{8603CF4C-CFFD-4434-A34B-C50C5B48BB5C}" type="parTrans" cxnId="{E1D08B3F-8A06-4397-A96B-DF50C13BA6BB}">
      <dgm:prSet/>
      <dgm:spPr/>
      <dgm:t>
        <a:bodyPr/>
        <a:lstStyle/>
        <a:p>
          <a:endParaRPr lang="id-ID"/>
        </a:p>
      </dgm:t>
    </dgm:pt>
    <dgm:pt modelId="{1810007D-8005-47F0-AD50-74C0A9489F32}" type="sibTrans" cxnId="{E1D08B3F-8A06-4397-A96B-DF50C13BA6BB}">
      <dgm:prSet/>
      <dgm:spPr/>
      <dgm:t>
        <a:bodyPr/>
        <a:lstStyle/>
        <a:p>
          <a:endParaRPr lang="id-ID"/>
        </a:p>
      </dgm:t>
    </dgm:pt>
    <dgm:pt modelId="{83845E9D-AE4B-4FD0-A81C-58F8A181E603}">
      <dgm:prSet phldrT="[Text]"/>
      <dgm:spPr/>
      <dgm:t>
        <a:bodyPr/>
        <a:lstStyle/>
        <a:p>
          <a:r>
            <a: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5.</a:t>
          </a:r>
          <a:r>
            <a: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Upaya </a:t>
          </a:r>
          <a:r>
            <a:rPr lang="en-US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untuk</a:t>
          </a:r>
          <a:r>
            <a: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menjadikan</a:t>
          </a:r>
          <a:r>
            <a: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alumni </a:t>
          </a:r>
          <a:r>
            <a:rPr lang="en-US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bisa</a:t>
          </a:r>
          <a:r>
            <a: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aktif</a:t>
          </a:r>
          <a:r>
            <a: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di</a:t>
          </a:r>
          <a:r>
            <a: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pergerakan</a:t>
          </a:r>
          <a:r>
            <a: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Muhammadiyah</a:t>
          </a:r>
          <a:endParaRPr lang="id-ID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272D2890-4A32-4FAD-8284-BA613EA8D410}" type="parTrans" cxnId="{BF20F253-D92C-4C72-9CAD-8E5FEEF50976}">
      <dgm:prSet/>
      <dgm:spPr/>
      <dgm:t>
        <a:bodyPr/>
        <a:lstStyle/>
        <a:p>
          <a:endParaRPr lang="id-ID"/>
        </a:p>
      </dgm:t>
    </dgm:pt>
    <dgm:pt modelId="{67F1676C-3976-4A65-9BE1-C2CA1F86A417}" type="sibTrans" cxnId="{BF20F253-D92C-4C72-9CAD-8E5FEEF50976}">
      <dgm:prSet/>
      <dgm:spPr/>
      <dgm:t>
        <a:bodyPr/>
        <a:lstStyle/>
        <a:p>
          <a:endParaRPr lang="id-ID"/>
        </a:p>
      </dgm:t>
    </dgm:pt>
    <dgm:pt modelId="{00876E7D-586E-479F-BDD3-9B539C6E954F}">
      <dgm:prSet phldrT="[Text]"/>
      <dgm:spPr/>
      <dgm:t>
        <a:bodyPr/>
        <a:lstStyle/>
        <a:p>
          <a:r>
            <a:rPr lang="en-US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6.Menyusun Bank data </a:t>
          </a:r>
          <a:r>
            <a:rPr lang="en-US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bagi</a:t>
          </a:r>
          <a:r>
            <a:rPr lang="en-US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alumni </a:t>
          </a:r>
          <a:r>
            <a:rPr lang="en-US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santri</a:t>
          </a:r>
          <a:r>
            <a:rPr lang="en-US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/</a:t>
          </a:r>
          <a:r>
            <a:rPr lang="en-US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anak</a:t>
          </a:r>
          <a:r>
            <a:rPr lang="en-US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asuh</a:t>
          </a:r>
          <a:r>
            <a:rPr lang="en-US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sebagai</a:t>
          </a:r>
          <a:r>
            <a:rPr lang="en-US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jejaring</a:t>
          </a:r>
          <a:r>
            <a:rPr lang="en-US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sosial</a:t>
          </a:r>
          <a:r>
            <a:rPr lang="en-US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yang </a:t>
          </a:r>
          <a:r>
            <a:rPr lang="en-US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menguatkan</a:t>
          </a:r>
          <a:r>
            <a:rPr lang="en-US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jalinan</a:t>
          </a:r>
          <a:r>
            <a:rPr lang="en-US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Panti</a:t>
          </a:r>
          <a:r>
            <a:rPr lang="en-US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, </a:t>
          </a:r>
          <a:r>
            <a:rPr lang="en-US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santri,alumni</a:t>
          </a:r>
          <a:r>
            <a:rPr lang="en-US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dan</a:t>
          </a:r>
          <a:r>
            <a:rPr lang="en-US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Muhammadiyah</a:t>
          </a:r>
          <a:r>
            <a:rPr lang="en-US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/ </a:t>
          </a:r>
          <a:r>
            <a:rPr lang="en-US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Aisyah</a:t>
          </a:r>
          <a:r>
            <a:rPr lang="en-US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. </a:t>
          </a:r>
          <a:endParaRPr lang="id-ID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</dgm:t>
    </dgm:pt>
    <dgm:pt modelId="{AAAB37AE-987F-474D-ADDE-15B527DAB632}" type="parTrans" cxnId="{FAABF9D0-1570-4CD3-89F4-6C9D18794EE7}">
      <dgm:prSet/>
      <dgm:spPr/>
      <dgm:t>
        <a:bodyPr/>
        <a:lstStyle/>
        <a:p>
          <a:endParaRPr lang="id-ID"/>
        </a:p>
      </dgm:t>
    </dgm:pt>
    <dgm:pt modelId="{81C19FD0-ED35-4EE3-9922-7E34E7D3E765}" type="sibTrans" cxnId="{FAABF9D0-1570-4CD3-89F4-6C9D18794EE7}">
      <dgm:prSet/>
      <dgm:spPr/>
      <dgm:t>
        <a:bodyPr/>
        <a:lstStyle/>
        <a:p>
          <a:endParaRPr lang="id-ID"/>
        </a:p>
      </dgm:t>
    </dgm:pt>
    <dgm:pt modelId="{1F1A7063-14A7-4737-A9F1-78F8B8B2FD0C}" type="pres">
      <dgm:prSet presAssocID="{0700AF76-EB0C-424F-B007-78E751B910F0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F0A418A-541C-4FA0-82D0-5D2702ECD394}" type="pres">
      <dgm:prSet presAssocID="{C7719D11-B18B-4AB2-9A3A-97E66E233601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521E34C-E501-47D7-99B7-E42B515D61B2}" type="pres">
      <dgm:prSet presAssocID="{1810007D-8005-47F0-AD50-74C0A9489F32}" presName="sibTrans" presStyleCnt="0"/>
      <dgm:spPr/>
    </dgm:pt>
    <dgm:pt modelId="{8540B035-E0AB-4FCF-9F61-6147FE9F0FAA}" type="pres">
      <dgm:prSet presAssocID="{83845E9D-AE4B-4FD0-A81C-58F8A181E603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1B7978CF-83EF-427F-93DA-A014D5E6F2DB}" type="pres">
      <dgm:prSet presAssocID="{67F1676C-3976-4A65-9BE1-C2CA1F86A417}" presName="sibTrans" presStyleCnt="0"/>
      <dgm:spPr/>
    </dgm:pt>
    <dgm:pt modelId="{0AB9992D-AD39-4D10-96C7-C91EDAABEE43}" type="pres">
      <dgm:prSet presAssocID="{00876E7D-586E-479F-BDD3-9B539C6E954F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</dgm:ptLst>
  <dgm:cxnLst>
    <dgm:cxn modelId="{D029EF56-F269-4292-B5ED-6B80A873F937}" type="presOf" srcId="{83845E9D-AE4B-4FD0-A81C-58F8A181E603}" destId="{8540B035-E0AB-4FCF-9F61-6147FE9F0FAA}" srcOrd="0" destOrd="0" presId="urn:microsoft.com/office/officeart/2005/8/layout/hList6"/>
    <dgm:cxn modelId="{E1D08B3F-8A06-4397-A96B-DF50C13BA6BB}" srcId="{0700AF76-EB0C-424F-B007-78E751B910F0}" destId="{C7719D11-B18B-4AB2-9A3A-97E66E233601}" srcOrd="0" destOrd="0" parTransId="{8603CF4C-CFFD-4434-A34B-C50C5B48BB5C}" sibTransId="{1810007D-8005-47F0-AD50-74C0A9489F32}"/>
    <dgm:cxn modelId="{1E315824-115B-46DE-A586-A56776C37C68}" type="presOf" srcId="{0700AF76-EB0C-424F-B007-78E751B910F0}" destId="{1F1A7063-14A7-4737-A9F1-78F8B8B2FD0C}" srcOrd="0" destOrd="0" presId="urn:microsoft.com/office/officeart/2005/8/layout/hList6"/>
    <dgm:cxn modelId="{27A7333F-185E-44A8-9EF4-547BFFEC94BE}" type="presOf" srcId="{00876E7D-586E-479F-BDD3-9B539C6E954F}" destId="{0AB9992D-AD39-4D10-96C7-C91EDAABEE43}" srcOrd="0" destOrd="0" presId="urn:microsoft.com/office/officeart/2005/8/layout/hList6"/>
    <dgm:cxn modelId="{FA7EFCCF-EB2F-40C9-BF0E-077BC8E759EB}" type="presOf" srcId="{C7719D11-B18B-4AB2-9A3A-97E66E233601}" destId="{9F0A418A-541C-4FA0-82D0-5D2702ECD394}" srcOrd="0" destOrd="0" presId="urn:microsoft.com/office/officeart/2005/8/layout/hList6"/>
    <dgm:cxn modelId="{BF20F253-D92C-4C72-9CAD-8E5FEEF50976}" srcId="{0700AF76-EB0C-424F-B007-78E751B910F0}" destId="{83845E9D-AE4B-4FD0-A81C-58F8A181E603}" srcOrd="1" destOrd="0" parTransId="{272D2890-4A32-4FAD-8284-BA613EA8D410}" sibTransId="{67F1676C-3976-4A65-9BE1-C2CA1F86A417}"/>
    <dgm:cxn modelId="{FAABF9D0-1570-4CD3-89F4-6C9D18794EE7}" srcId="{0700AF76-EB0C-424F-B007-78E751B910F0}" destId="{00876E7D-586E-479F-BDD3-9B539C6E954F}" srcOrd="2" destOrd="0" parTransId="{AAAB37AE-987F-474D-ADDE-15B527DAB632}" sibTransId="{81C19FD0-ED35-4EE3-9922-7E34E7D3E765}"/>
    <dgm:cxn modelId="{D820EC06-9E69-43CE-8310-3E96816A3C15}" type="presParOf" srcId="{1F1A7063-14A7-4737-A9F1-78F8B8B2FD0C}" destId="{9F0A418A-541C-4FA0-82D0-5D2702ECD394}" srcOrd="0" destOrd="0" presId="urn:microsoft.com/office/officeart/2005/8/layout/hList6"/>
    <dgm:cxn modelId="{E0167B83-39C5-449C-B48C-A597243AFBDA}" type="presParOf" srcId="{1F1A7063-14A7-4737-A9F1-78F8B8B2FD0C}" destId="{7521E34C-E501-47D7-99B7-E42B515D61B2}" srcOrd="1" destOrd="0" presId="urn:microsoft.com/office/officeart/2005/8/layout/hList6"/>
    <dgm:cxn modelId="{417672BD-7928-4F7A-8BD8-91221447009D}" type="presParOf" srcId="{1F1A7063-14A7-4737-A9F1-78F8B8B2FD0C}" destId="{8540B035-E0AB-4FCF-9F61-6147FE9F0FAA}" srcOrd="2" destOrd="0" presId="urn:microsoft.com/office/officeart/2005/8/layout/hList6"/>
    <dgm:cxn modelId="{C2260686-7150-470E-8354-052580E674BA}" type="presParOf" srcId="{1F1A7063-14A7-4737-A9F1-78F8B8B2FD0C}" destId="{1B7978CF-83EF-427F-93DA-A014D5E6F2DB}" srcOrd="3" destOrd="0" presId="urn:microsoft.com/office/officeart/2005/8/layout/hList6"/>
    <dgm:cxn modelId="{81768D75-C282-4F6E-A12C-4EA71C1647F1}" type="presParOf" srcId="{1F1A7063-14A7-4737-A9F1-78F8B8B2FD0C}" destId="{0AB9992D-AD39-4D10-96C7-C91EDAABEE43}" srcOrd="4" destOrd="0" presId="urn:microsoft.com/office/officeart/2005/8/layout/hList6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fld id="{6411115C-9D85-4395-8FFD-16799F7FEB5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7647989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60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19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fld id="{6F8845BA-8F35-446A-B513-6D21906AA9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9480693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F8845BA-8F35-446A-B513-6D21906AA906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F8845BA-8F35-446A-B513-6D21906AA906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F8845BA-8F35-446A-B513-6D21906AA906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F8845BA-8F35-446A-B513-6D21906AA906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F8845BA-8F35-446A-B513-6D21906AA906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sosceles Triangle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pPr>
              <a:defRPr/>
            </a:pPr>
            <a:r>
              <a:rPr lang="en-US" smtClean="0"/>
              <a:t>apb/plthninstruktur/kal-sul           22-25/05/2008</a:t>
            </a:r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1A57E797-4A2D-4286-8A0F-522BB82DD15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blinds dir="vert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apb/plthninstruktur/kal-sul           22-25/05/2008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B4BA3D-7413-4AFC-99A0-B301AA3C1FD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blinds dir="vert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apb/plthninstruktur/kal-sul           22-25/05/2008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86243D-4AD2-4E90-B37C-3AFB7B3F05A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blinds dir="vert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pPr>
              <a:defRPr/>
            </a:pPr>
            <a:r>
              <a:rPr lang="en-US" smtClean="0"/>
              <a:t>apb/plthninstruktur/kal-sul           22-25/05/2008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20B0E44-543D-4AFF-B84A-AFAC8ED8FCC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blinds dir="vert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ight Triangle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Isosceles Triangle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pPr>
              <a:defRPr/>
            </a:pPr>
            <a:r>
              <a:rPr lang="en-US" smtClean="0"/>
              <a:t>apb/plthninstruktur/kal-sul           22-25/05/2008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pPr>
              <a:defRPr/>
            </a:pPr>
            <a:fld id="{1D8E2BAB-552D-4F6C-AE81-4626E91754E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  <p:transition spd="slow">
    <p:blinds dir="vert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pPr>
              <a:defRPr/>
            </a:pPr>
            <a:r>
              <a:rPr lang="en-US" smtClean="0"/>
              <a:t>apb/plthninstruktur/kal-sul           22-25/05/2008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pPr>
              <a:defRPr/>
            </a:pPr>
            <a:fld id="{89EE7F15-0D14-4440-9F38-EA943E67FE4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blinds dir="vert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pPr>
              <a:defRPr/>
            </a:pPr>
            <a:r>
              <a:rPr lang="en-US" smtClean="0"/>
              <a:t>apb/plthninstruktur/kal-sul           22-25/05/2008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2A6177C7-D04E-40B1-AC09-C9438E38EB0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blinds dir="vert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apb/plthninstruktur/kal-sul           22-25/05/2008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27CC043-1CDA-4ADC-AFAF-79FF02F9455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blinds dir="vert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pPr>
              <a:defRPr/>
            </a:pPr>
            <a:r>
              <a:rPr lang="en-US" smtClean="0"/>
              <a:t>apb/plthninstruktur/kal-sul           22-25/05/2008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pPr>
              <a:defRPr/>
            </a:pPr>
            <a:fld id="{5BC7E1C4-FFF9-45A0-B6FE-67548CA2F42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blinds dir="vert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r>
              <a:rPr lang="en-US" smtClean="0"/>
              <a:t>apb/plthninstruktur/kal-sul           22-25/05/2008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fld id="{9C1E1328-7F0C-4168-9138-522AFE08D7E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blinds dir="vert"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r>
              <a:rPr lang="en-US" smtClean="0"/>
              <a:t>apb/plthninstruktur/kal-sul           22-25/05/2008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pPr>
              <a:defRPr/>
            </a:pPr>
            <a:fld id="{1A7DB5B0-A21D-46E7-AEE2-8877032CD80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blinds dir="vert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ight Triangle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smtClean="0"/>
              <a:t>apb/plthninstruktur/kal-sul           22-25/05/2008</a:t>
            </a: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4C9DE608-67F1-4747-9608-1DEE621C0C8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0" r:id="rId1"/>
    <p:sldLayoutId id="2147483861" r:id="rId2"/>
    <p:sldLayoutId id="2147483862" r:id="rId3"/>
    <p:sldLayoutId id="2147483863" r:id="rId4"/>
    <p:sldLayoutId id="2147483864" r:id="rId5"/>
    <p:sldLayoutId id="2147483865" r:id="rId6"/>
    <p:sldLayoutId id="2147483866" r:id="rId7"/>
    <p:sldLayoutId id="2147483867" r:id="rId8"/>
    <p:sldLayoutId id="2147483868" r:id="rId9"/>
    <p:sldLayoutId id="2147483869" r:id="rId10"/>
    <p:sldLayoutId id="2147483870" r:id="rId11"/>
  </p:sldLayoutIdLst>
  <p:transition spd="slow">
    <p:blinds dir="vert"/>
  </p:transition>
  <p:timing>
    <p:tnLst>
      <p:par>
        <p:cTn id="1" dur="indefinite" restart="never" nodeType="tmRoot"/>
      </p:par>
    </p:tnLst>
  </p:timing>
  <p:hf hdr="0" dt="0"/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7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7.xml"/><Relationship Id="rId5" Type="http://schemas.openxmlformats.org/officeDocument/2006/relationships/diagramQuickStyle" Target="../diagrams/quickStyle7.xml"/><Relationship Id="rId4" Type="http://schemas.openxmlformats.org/officeDocument/2006/relationships/diagramLayout" Target="../diagrams/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8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8.xml"/><Relationship Id="rId5" Type="http://schemas.openxmlformats.org/officeDocument/2006/relationships/diagramQuickStyle" Target="../diagrams/quickStyle8.xml"/><Relationship Id="rId4" Type="http://schemas.openxmlformats.org/officeDocument/2006/relationships/diagramLayout" Target="../diagrams/layout8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331913" y="2590800"/>
            <a:ext cx="6696075" cy="1828800"/>
          </a:xfrm>
        </p:spPr>
        <p:txBody>
          <a:bodyPr>
            <a:normAutofit/>
          </a:bodyPr>
          <a:lstStyle/>
          <a:p>
            <a:pPr eaLnBrk="1" hangingPunct="1"/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SINERGI IMPLEMENTASI PERKADERAN DI AMAL USAHA DAN SOSIAL 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258888" y="4724400"/>
            <a:ext cx="7162800" cy="1081088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800" b="1" u="sng" dirty="0" err="1" smtClean="0">
                <a:ln>
                  <a:noFill/>
                </a:ln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Agus</a:t>
            </a:r>
            <a:r>
              <a:rPr lang="en-US" sz="2800" b="1" u="sng" dirty="0" smtClean="0">
                <a:ln>
                  <a:noFill/>
                </a:ln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800" b="1" u="sng" dirty="0" err="1" smtClean="0">
                <a:ln>
                  <a:noFill/>
                </a:ln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Sumiyanto</a:t>
            </a:r>
            <a:endParaRPr lang="en-US" sz="2800" b="1" u="sng" dirty="0" smtClean="0">
              <a:ln>
                <a:noFill/>
              </a:ln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800" b="1" u="sng" dirty="0" smtClean="0">
                <a:ln>
                  <a:noFill/>
                </a:ln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u="sng" dirty="0" smtClean="0">
                <a:ln>
                  <a:noFill/>
                </a:ln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MPK PP MUHAMMADIYAH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sz="2800" b="1" u="sng" dirty="0" smtClean="0">
              <a:ln>
                <a:noFill/>
              </a:ln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sz="2800" b="1" dirty="0" smtClean="0">
              <a:ln>
                <a:noFill/>
              </a:ln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sz="2800" b="1" dirty="0" smtClean="0">
              <a:ln>
                <a:noFill/>
              </a:ln>
              <a:solidFill>
                <a:schemeClr val="tx1"/>
              </a:solidFill>
              <a:latin typeface="Book Antiqua" pitchFamily="18" charset="0"/>
            </a:endParaRPr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A2EDE93-6609-45B3-A2D4-5CE5951D8366}" type="slidenum">
              <a:rPr lang="en-US"/>
              <a:pPr>
                <a:defRPr/>
              </a:pPr>
              <a:t>1</a:t>
            </a:fld>
            <a:endParaRPr lang="en-US"/>
          </a:p>
        </p:txBody>
      </p:sp>
      <p:pic>
        <p:nvPicPr>
          <p:cNvPr id="5" name="Picture 21" descr="MUHAMMAD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143250" y="0"/>
            <a:ext cx="2881313" cy="2592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1" presetID="8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0800000">
                                      <p:cBhvr>
                                        <p:cTn id="22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 autoUpdateAnimBg="0"/>
      <p:bldP spid="2051" grpId="0" build="p" autoUpdateAnimBg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SISTEM PERKADERAN MUHAMMADIYAH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Kader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secara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etimologis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mereka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adalah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anggota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inti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terpilih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atau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tulang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punggung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organisasi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lvl="0"/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Terminologis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kader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Muhammadiyah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adalah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anggota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inti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terlatih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serta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memiliki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komitmen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terhadap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perjuangan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cita-cita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Persyarikatan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0"/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Kader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memiliki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fungsi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sebagai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inti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pergerakan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sekaligus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aktor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penting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proses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regenerasi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20B0E44-543D-4AFF-B84A-AFAC8ED8FCC9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  <p:transition spd="slow">
    <p:blinds dir="vert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VISI,MISI,TUJUAN PERKADERAN</a:t>
            </a:r>
            <a:endParaRPr lang="id-ID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810000" y="4800600"/>
            <a:ext cx="3048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graphicFrame>
        <p:nvGraphicFramePr>
          <p:cNvPr id="7" name="Content Placeholder 3"/>
          <p:cNvGraphicFramePr>
            <a:graphicFrameLocks/>
          </p:cNvGraphicFramePr>
          <p:nvPr/>
        </p:nvGraphicFramePr>
        <p:xfrm>
          <a:off x="228600" y="1676400"/>
          <a:ext cx="8686800" cy="495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KOMPETENSI KADER :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Kemampuan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berpikir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bersikap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bertindak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secara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konsisten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77500" lnSpcReduction="20000"/>
          </a:bodyPr>
          <a:lstStyle/>
          <a:p>
            <a:pPr lvl="0"/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Kompetensi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kader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paripurna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lvl="0"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yaitu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kompetensi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harus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dimiliki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oleh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kader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telah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melewati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berbagai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bentuk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jenis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tingkatan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perkaderan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empat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jenis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kompetensi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kader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yaitu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628650" lvl="0" indent="-563563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 1.Kompetensi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Keberagamaan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628650" lvl="0" indent="-17145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2.Kompetensi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Akademis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intelektual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685800" lvl="0" indent="-22860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Kompetensi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Sosial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Kemanusiaan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Kepeloporan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685800" lvl="0" indent="-620713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4. 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Kompetensi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Keorganisasian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Kepemimpinan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77500" lnSpcReduction="20000"/>
          </a:bodyPr>
          <a:lstStyle/>
          <a:p>
            <a:pPr lvl="0"/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Kompetensi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kader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berjenjang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marL="447675" lvl="0" indent="9525"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adalah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kompetensi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secara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berjenjang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mengikuti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jenjang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hirarkhi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kepemimpinan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Persyarikatan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dirinci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ranah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kognitif,afektif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psikomotor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akan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bermuara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pada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kompetensi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kader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paripurna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9EE7F15-0D14-4440-9F38-EA943E67FE4F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  <p:transition spd="slow">
    <p:blinds dir="vert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 smtClean="0"/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JENIS PERKADERAN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20000"/>
          </a:bodyPr>
          <a:lstStyle/>
          <a:p>
            <a:pPr marL="342900" lvl="0" indent="-279400">
              <a:buAutoNum type="arabicPeriod"/>
            </a:pP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Perkaderan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utama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: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yaitu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pelatihan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kader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formal yang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dilakukan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menyatukan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visi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pemahaman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ideologis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sistem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gerakan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dilakukan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oleh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MPK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empat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jenjang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:</a:t>
            </a:r>
          </a:p>
          <a:p>
            <a:pPr marL="571500" lvl="0" indent="-50800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a.Baitul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Arqam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,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merupakan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pelatihan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kader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tingkat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PRM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PCM 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serta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PDM (2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hari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satu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malam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571500" lvl="0" indent="-506413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b.Darul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Arqam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merupakan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pelatihan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kader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tingkat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Wilayah ( 5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hari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4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malam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Pusat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( 7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hari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6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malam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)</a:t>
            </a:r>
          </a:p>
          <a:p>
            <a:pPr lvl="0"/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20000"/>
          </a:bodyPr>
          <a:lstStyle/>
          <a:p>
            <a:pPr lvl="0">
              <a:buNone/>
            </a:pPr>
            <a:r>
              <a:rPr lang="en-US" b="1" dirty="0" smtClean="0"/>
              <a:t>2.  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Perkaderan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fungsional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 : </a:t>
            </a:r>
          </a:p>
          <a:p>
            <a:pPr lvl="0"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yaitu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merupakan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bentuk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pendidikan,pelatihan,kursus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atau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kajian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intensif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terstruktur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tanpa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ditetapkan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kurikulum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baku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tapi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disesuaikan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kebutuhan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fungsi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tertentu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dari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majelis,lembaga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atau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AUM,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seperti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Pelatihan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Kader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Tarjih,Penataran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profesi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perawat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sebagainya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9EE7F15-0D14-4440-9F38-EA943E67FE4F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</p:cSld>
  <p:clrMapOvr>
    <a:masterClrMapping/>
  </p:clrMapOvr>
  <p:transition spd="slow">
    <p:blinds dir="vert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KELOMPOK MATERI PERKADERAN</a:t>
            </a:r>
            <a:endParaRPr lang="id-ID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47675" lvl="0" indent="-104775"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Ada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empat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kelompok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materi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Muatan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Lokal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Kurikulum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Baitul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Arqam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maupun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Darul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Arqam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diturunkan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dari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nilai-nilai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standar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kompetensi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kader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Jenis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materi,kedalaman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cakupan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materi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dirinci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silabus</a:t>
            </a:r>
            <a:endParaRPr lang="id-ID" sz="2000" dirty="0" smtClean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Diagram 3"/>
          <p:cNvGraphicFramePr/>
          <p:nvPr/>
        </p:nvGraphicFramePr>
        <p:xfrm>
          <a:off x="857224" y="3500438"/>
          <a:ext cx="7381884" cy="33575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PEMBELAJARAN DAN EVALUASI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Pembelajaran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Perkaderan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berdasarkan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teori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belajar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Konstruktivisme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model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Andragogi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(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pembelajaran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orang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dewasa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strategi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Active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Learning</a:t>
            </a:r>
          </a:p>
          <a:p>
            <a:pPr lvl="0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Evaluasi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program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dilakukan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model CIPP yang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mengevaluasi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lima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komponen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pembelajaran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yaitu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konteks,input,proses,output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outcome.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Teknik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penilaian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belajar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peserta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meliputi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ranah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kognitif,afektif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psikomotor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peserta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perkaderan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20B0E44-543D-4AFF-B84A-AFAC8ED8FCC9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</p:cSld>
  <p:clrMapOvr>
    <a:masterClrMapping/>
  </p:clrMapOvr>
  <p:transition spd="slow">
    <p:blinds dir="vert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SUB SISTEM PERKADERAN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Sebagai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satu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sistem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maka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perkaderan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Ortom,AUM,UPP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seluruh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jenjang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pimpinan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Muhammadiyah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adalah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bagian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dari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sub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sistem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Sistem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Perkaderan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Muhammadiyah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dilaksanakan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koordinasi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MPK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masing-masing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tingkatan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Persyarikatan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20B0E44-543D-4AFF-B84A-AFAC8ED8FCC9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</p:cSld>
  <p:clrMapOvr>
    <a:masterClrMapping/>
  </p:clrMapOvr>
  <p:transition spd="slow">
    <p:blinds dir="vert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USULAN SINERGITAS PERKADERAN UNTUK AUMKES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lvl="0"/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Kami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mengapresiasi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Buku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Induk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Panduan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Dakwah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Rumah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Sakit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Muhammadiyah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Aisyah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beserta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buku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pendampingnya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karena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sudah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secara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komprehensip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memaknai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AUM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Kes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sebagai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sarana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dakwah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Muhammadiyah</a:t>
            </a:r>
            <a:endParaRPr lang="en-US" sz="3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Buku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Induk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Panduan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Dakwah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Rumah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Sakit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Muhammadiyah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Aisyah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Buku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Pendamping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Panduan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Dakwah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Rumah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Sakit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Muhammadiyah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/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Aisyah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( 2013 )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belum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membicarakan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secara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khusus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tentang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bentuk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perkaderan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secara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spesifik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Hanya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dimasukkan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kegiatan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Baitul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Arqam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pegawai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tetap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Darul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Arqam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pejabat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struktural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merupakan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bagian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dari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pembinaan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kepada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para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pegawainya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agar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memiliki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kompetensi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sebagai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agen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/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pelaku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dakwah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di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rumah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sakit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stilah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kader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memiliki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terminologi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berbeda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terminologi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agen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pelaku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dakwah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,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karena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terminologi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agen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pelaku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dakwah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lebih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subordinate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terminologi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kader.Untuk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itu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khusus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kegiatan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Dakwah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pegawai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diusulkan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diganti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istilah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Perkaderan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Visi,Misi,Tujuan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Kompetensi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lebih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komprehensip</a:t>
            </a:r>
            <a:endParaRPr lang="en-US" sz="36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 smtClean="0"/>
          </a:p>
          <a:p>
            <a:pPr lvl="0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20B0E44-543D-4AFF-B84A-AFAC8ED8FCC9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</p:cSld>
  <p:clrMapOvr>
    <a:masterClrMapping/>
  </p:clrMapOvr>
  <p:transition spd="slow">
    <p:blinds dir="vert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USULAN SINERGITAS PERKADERAN UNTUK AUMKES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lvl="0"/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Berdasarkan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pengalaman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melakukan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kerjasama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beberapa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PKU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Muhammadiyah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di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berbagai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tempat,perlu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dilakukan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modifikasi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bentuk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jenis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perkaderan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khusus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AUMKES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berdasarkan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segmentasi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kualifikasi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peserta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keluasan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materi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lama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perkaderan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1"/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pegawai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baru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sebagai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syarat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diangkat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sebagai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pegawai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tetap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harus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mengikuti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Baitul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Arqam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setara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BA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Cabang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Ranting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selama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2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hari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satu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malam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Kegiatan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dakwah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dilakukan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terhadap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para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pegawai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merupakan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tindak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lanjut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perkaderan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berdasarkan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analisis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biodata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kompetensi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pegawai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tersebut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rangka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peningkatan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kompetensi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kader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lvl="1"/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Peningkatan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jenjang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kader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posisi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middle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manajer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kebawah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bisa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dilakukan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Baitul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Arqam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setara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BA Daerah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selama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2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hari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satu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malam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Peningkatan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jenjang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kader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posisi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Top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manajer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bisa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dilakukan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secara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bertahap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yaitu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Darul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Arqam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setara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Darul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Arqam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Wilayah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Pusat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Mungkin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waktunya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bisa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dikurangi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menjadi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3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atau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4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hari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modifikasi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kurikulum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tetap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mengacu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kepada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5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kelompok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materi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20B0E44-543D-4AFF-B84A-AFAC8ED8FCC9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2286000" y="3105835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en-US" dirty="0"/>
          </a:p>
        </p:txBody>
      </p:sp>
    </p:spTree>
  </p:cSld>
  <p:clrMapOvr>
    <a:masterClrMapping/>
  </p:clrMapOvr>
  <p:transition spd="slow">
    <p:blinds dir="vert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USULAN SINERGITAS PERKADERAN UNTUK AUMKES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Penataran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/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Pelatihan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khusus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bisa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dimasukkan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bentuk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Perkaderan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Fungsional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memasukkan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materi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kegiatan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relevan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setiap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kegiatan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perkaderan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sebaiknya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selalu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berkoordinasi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Pimpinan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Muhammadiyah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/ MPK  level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setempat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supaya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kegiatan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tersebut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sinkron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program MPK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kedudukannya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selaku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penanggungjawab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perkaderan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Karena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kualitas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SDM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itu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amat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penting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peningkatan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mutu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rumah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sakit,maka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sebaiknya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sejak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awal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dianggarkan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biaya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perkaderan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20B0E44-543D-4AFF-B84A-AFAC8ED8FCC9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</p:cSld>
  <p:clrMapOvr>
    <a:masterClrMapping/>
  </p:clrMapOvr>
  <p:transition spd="slow">
    <p:blinds dir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PESAN PAK 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171450" indent="-106363">
              <a:buNone/>
            </a:pP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Kyai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Ahmad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Dahlan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mendirikan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Muhammadiyah,bukan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sekedar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memperbanyak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sekolah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perguruan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tinggi,bukan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pula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sekedar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memperbanyak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rumah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sakit,rumah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yatim,balai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pengobatan.Tetapi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Kyai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mendirikan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Muhammadiyah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menegakkan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menjunjung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tinggi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 Agama Islam ,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sehingga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sekurang-kurangnya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manusia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Indonesia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dapat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mewujudkan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masyarakat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utama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,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adil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makmur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berjalan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menurut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garis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diridhoi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oleh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Allah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”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  KH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AR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Fachruddin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20B0E44-543D-4AFF-B84A-AFAC8ED8FCC9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p:transition spd="slow">
    <p:blinds dir="vert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Perkaderan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di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Panti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Asuhan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Muhammadiyah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Aisyah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Pada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umumnya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panti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Asuhan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menghimpun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anak-anak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yatim,piatu,yatim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piatu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atau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anak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kurang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beruntung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secara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ekonomi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sosial.Mereka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diasramakan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dididik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suasana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keluarga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besar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Islam 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Mereka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mendapat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pendidikan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agama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ketrampilan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asrama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serta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mengikuti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pendidikan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formal SD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sampai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SLTA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luar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Panti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20B0E44-543D-4AFF-B84A-AFAC8ED8FCC9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</p:cSld>
  <p:clrMapOvr>
    <a:masterClrMapping/>
  </p:clrMapOvr>
  <p:transition spd="slow">
    <p:blinds dir="vert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PERKADERAN DI PANTI ASUHAN</a:t>
            </a:r>
            <a:endParaRPr lang="id-ID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id-ID" dirty="0"/>
          </a:p>
        </p:txBody>
      </p:sp>
      <p:graphicFrame>
        <p:nvGraphicFramePr>
          <p:cNvPr id="4" name="Diagram 3"/>
          <p:cNvGraphicFramePr/>
          <p:nvPr/>
        </p:nvGraphicFramePr>
        <p:xfrm>
          <a:off x="857224" y="2285992"/>
          <a:ext cx="750099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>
    <p:checker dir="vert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PERKADERAN DI PANTI ASUHAN</a:t>
            </a:r>
            <a:endParaRPr lang="id-ID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id-ID" dirty="0" smtClean="0"/>
          </a:p>
          <a:p>
            <a:pPr>
              <a:buNone/>
            </a:pPr>
            <a:endParaRPr lang="id-ID" dirty="0"/>
          </a:p>
        </p:txBody>
      </p:sp>
      <p:graphicFrame>
        <p:nvGraphicFramePr>
          <p:cNvPr id="4" name="Diagram 3"/>
          <p:cNvGraphicFramePr/>
          <p:nvPr/>
        </p:nvGraphicFramePr>
        <p:xfrm>
          <a:off x="857224" y="2285992"/>
          <a:ext cx="750099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>
    <p:checker dir="vert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>
          <a:xfrm>
            <a:off x="357158" y="3143248"/>
            <a:ext cx="8229600" cy="1399032"/>
          </a:xfrm>
        </p:spPr>
        <p:txBody>
          <a:bodyPr/>
          <a:lstStyle/>
          <a:p>
            <a:pPr algn="ctr"/>
            <a:r>
              <a:rPr lang="en-US" dirty="0" smtClean="0"/>
              <a:t>TERIMA KASIH</a:t>
            </a:r>
            <a:br>
              <a:rPr lang="en-US" dirty="0" smtClean="0"/>
            </a:br>
            <a:r>
              <a:rPr lang="en-US" dirty="0" smtClean="0"/>
              <a:t>WASSALAM WR WB</a:t>
            </a:r>
          </a:p>
        </p:txBody>
      </p:sp>
    </p:spTree>
  </p:cSld>
  <p:clrMapOvr>
    <a:masterClrMapping/>
  </p:clrMapOvr>
  <p:transition spd="slow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313 -0.96875 L 2.5E-6 -2.96296E-6 " pathEditMode="relative" rAng="0" ptsTypes="AA">
                                      <p:cBhvr>
                                        <p:cTn id="6" dur="5000" fill="hold"/>
                                        <p:tgtEl>
                                          <p:spTgt spid="4505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0" y="484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5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AMAL USAHA DAN MISI MUHAMMADIYAH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isi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utama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Muhammadiyah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adalah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menegakkan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menjunjung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tinggi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agama Islam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sehingga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terwujud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masyarakat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Islam yang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sebenar-benarnya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merealisasikan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gagasan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tersebut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Muhammadiyah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melaksanakan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dakwah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Islam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amar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makruf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nahi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munkar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tajdid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diwujudkan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usaha-usaha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segala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bidang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kehidupan.Usaha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Muhammadiyah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tersebut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diantaranya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diwujudkan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bentuk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Amal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Usaha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Kesehatan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Sosial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Muhammadiyah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telah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mencatatkan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prestasi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bidang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AUM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Kesehatan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Sosial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sebanyak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557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rumah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sakit,besar,sedang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kecil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serta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319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panti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asuhan,82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panti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berkebutuhan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khusus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54 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panti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jompo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sebagai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bentuk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nyata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dari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pengabdian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ibadah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warga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Muhammadiyah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kepada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Allah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swt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20B0E44-543D-4AFF-B84A-AFAC8ED8FCC9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  <p:transition spd="slow">
    <p:blinds dir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 </a:t>
            </a:r>
            <a:br>
              <a:rPr lang="en-US" dirty="0" smtClean="0"/>
            </a:b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AUMKES SEBAGAI SARANA DAKWAH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Dakwah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berasal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dari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kata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da’aa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yad’uu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da’watan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berarti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ajakan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seruan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atau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himbauan.Jadi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secara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etimologis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dakwah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berarti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mengajak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seseorang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atau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sekelompok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orang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memeluk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agama Islam.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Secara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luas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dakwah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adalah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upaya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mengajak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seseorang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atau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sekelompok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orang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(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masyarakat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) agar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memeluk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mengamalkan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ajaran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Islam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kehidupan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nyata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Esensi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dakwah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Islam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adalah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mengajak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kepada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kebaikan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yad’una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ilal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khair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 ,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memerintahkan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kepada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makruf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ya’muruna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bil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ma’ruf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melarang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dari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perbuatan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munkar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(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yanhauna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anil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munkar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 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arti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luas</a:t>
            </a:r>
            <a:r>
              <a:rPr lang="ar-SA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20B0E44-543D-4AFF-B84A-AFAC8ED8FCC9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  <p:transition spd="slow">
    <p:blinds dir="vert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Pokok-pokok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Pikiran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Buku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Induk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Panduan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Dakwah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Rumah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Sakit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Muhammadiyah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Aisyah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(2013) yang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diterbitkan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bersama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oleh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Majelis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Tabligh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Majelis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PKU PP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Muhammadiyah</a:t>
            </a:r>
            <a:endParaRPr lang="id-ID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sz="2000" dirty="0" smtClean="0"/>
              <a:t>     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Subyek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sekaligus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obyek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dakwah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rumah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sakit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Muhammadiyah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adalah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para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pegawai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tujuan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“</a:t>
            </a:r>
            <a:r>
              <a:rPr lang="en-US" sz="2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terwujudnya</a:t>
            </a:r>
            <a:r>
              <a:rPr lang="en-US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setiap</a:t>
            </a:r>
            <a:r>
              <a:rPr lang="en-US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pegawai</a:t>
            </a:r>
            <a:r>
              <a:rPr lang="en-US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rumah</a:t>
            </a:r>
            <a:r>
              <a:rPr lang="en-US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sakit</a:t>
            </a:r>
            <a:r>
              <a:rPr lang="en-US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menjadi</a:t>
            </a:r>
            <a:r>
              <a:rPr lang="en-US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pribadi</a:t>
            </a:r>
            <a:r>
              <a:rPr lang="en-US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muslim</a:t>
            </a:r>
            <a:r>
              <a:rPr lang="en-US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yang </a:t>
            </a:r>
            <a:r>
              <a:rPr lang="en-US" sz="2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sebenar-benarnya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”.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indikator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Diagram 3"/>
          <p:cNvGraphicFramePr/>
          <p:nvPr/>
        </p:nvGraphicFramePr>
        <p:xfrm>
          <a:off x="1142976" y="3143248"/>
          <a:ext cx="7143800" cy="34925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KOMPETENSI DASAR AGEN DAKWAH PEGAWAI RSM-A</a:t>
            </a:r>
            <a:endParaRPr lang="id-ID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Kompetensi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dasar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harus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dimiliki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oleh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pegawai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rumah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sakit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berkaitan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fungsinya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sebagai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agen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pelaku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dakwah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terdiri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dari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:</a:t>
            </a:r>
            <a:endParaRPr lang="id-ID" sz="2400" dirty="0" smtClean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Diagram 3"/>
          <p:cNvGraphicFramePr/>
          <p:nvPr/>
        </p:nvGraphicFramePr>
        <p:xfrm>
          <a:off x="857224" y="3500438"/>
          <a:ext cx="7381884" cy="33575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id-ID" sz="20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752600" y="838200"/>
          <a:ext cx="6143668" cy="5191760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757214"/>
                <a:gridCol w="5178174"/>
                <a:gridCol w="208280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Media</a:t>
                      </a:r>
                      <a:r>
                        <a:rPr lang="en-US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 </a:t>
                      </a:r>
                      <a:r>
                        <a:rPr lang="en-US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Dakwah</a:t>
                      </a:r>
                      <a:r>
                        <a:rPr lang="en-US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Pembinaan</a:t>
                      </a:r>
                      <a:r>
                        <a:rPr lang="en-US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Pegawai</a:t>
                      </a:r>
                      <a:endParaRPr lang="id-ID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d-ID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1.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/>
                      <a:r>
                        <a:rPr kumimoji="0" lang="en-US" sz="18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Bimbingan</a:t>
                      </a:r>
                      <a:r>
                        <a:rPr kumimoji="0" lang="en-US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8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membaca</a:t>
                      </a:r>
                      <a:r>
                        <a:rPr kumimoji="0" lang="en-US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Al Qur’an</a:t>
                      </a:r>
                      <a:endParaRPr kumimoji="0" lang="en-US" sz="180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d-ID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2.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/>
                      <a:r>
                        <a:rPr kumimoji="0" lang="en-US" sz="18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Pelatihan</a:t>
                      </a:r>
                      <a:r>
                        <a:rPr kumimoji="0" lang="en-US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8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shalat</a:t>
                      </a:r>
                      <a:r>
                        <a:rPr kumimoji="0" lang="en-US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8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sesuai</a:t>
                      </a:r>
                      <a:r>
                        <a:rPr kumimoji="0" lang="en-US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8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tuntunan</a:t>
                      </a:r>
                      <a:r>
                        <a:rPr kumimoji="0" lang="en-US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8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Nabi</a:t>
                      </a:r>
                      <a:r>
                        <a:rPr kumimoji="0" lang="en-US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endParaRPr kumimoji="0" lang="en-US" sz="180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d-ID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3.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/>
                      <a:r>
                        <a:rPr kumimoji="0" lang="en-US" sz="18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Pelatihan</a:t>
                      </a:r>
                      <a:r>
                        <a:rPr kumimoji="0" lang="en-US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8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penyelarasan</a:t>
                      </a:r>
                      <a:r>
                        <a:rPr kumimoji="0" lang="en-US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8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visi</a:t>
                      </a:r>
                      <a:r>
                        <a:rPr kumimoji="0" lang="en-US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8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dan</a:t>
                      </a:r>
                      <a:r>
                        <a:rPr kumimoji="0" lang="en-US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8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misi</a:t>
                      </a:r>
                      <a:endParaRPr kumimoji="0" lang="en-US" sz="180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d-ID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4.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/>
                      <a:r>
                        <a:rPr kumimoji="0" lang="en-US" sz="18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Penerbitan</a:t>
                      </a:r>
                      <a:r>
                        <a:rPr kumimoji="0" lang="en-US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8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modul</a:t>
                      </a:r>
                      <a:r>
                        <a:rPr kumimoji="0" lang="en-US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8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pembelajaran</a:t>
                      </a:r>
                      <a:r>
                        <a:rPr kumimoji="0" lang="en-US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Islam</a:t>
                      </a:r>
                      <a:endParaRPr kumimoji="0" lang="en-US" sz="180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d-ID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5.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/>
                      <a:r>
                        <a:rPr kumimoji="0" lang="en-US" sz="18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Pengajian</a:t>
                      </a:r>
                      <a:r>
                        <a:rPr kumimoji="0" lang="en-US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8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berkala</a:t>
                      </a:r>
                      <a:r>
                        <a:rPr kumimoji="0" lang="en-US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8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di</a:t>
                      </a:r>
                      <a:r>
                        <a:rPr kumimoji="0" lang="en-US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8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rumah</a:t>
                      </a:r>
                      <a:r>
                        <a:rPr kumimoji="0" lang="en-US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8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sakit</a:t>
                      </a:r>
                      <a:endParaRPr kumimoji="0" lang="en-US" sz="180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d-ID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6.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/>
                      <a:r>
                        <a:rPr kumimoji="0" lang="en-US" sz="18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Pengajian</a:t>
                      </a:r>
                      <a:r>
                        <a:rPr kumimoji="0" lang="en-US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8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umum</a:t>
                      </a:r>
                      <a:r>
                        <a:rPr kumimoji="0" lang="en-US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8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berkala</a:t>
                      </a:r>
                      <a:r>
                        <a:rPr kumimoji="0" lang="en-US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8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di</a:t>
                      </a:r>
                      <a:r>
                        <a:rPr kumimoji="0" lang="en-US" sz="180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PRM</a:t>
                      </a:r>
                      <a:endParaRPr kumimoji="0" lang="en-US" sz="180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333500" indent="0" algn="ctr"/>
                      <a:endParaRPr lang="id-ID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7.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/>
                      <a:r>
                        <a:rPr kumimoji="0" lang="en-US" sz="18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Pengajian</a:t>
                      </a:r>
                      <a:r>
                        <a:rPr kumimoji="0" lang="en-US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8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anggota</a:t>
                      </a:r>
                      <a:r>
                        <a:rPr kumimoji="0" lang="en-US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8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berkala</a:t>
                      </a:r>
                      <a:r>
                        <a:rPr kumimoji="0" lang="en-US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(</a:t>
                      </a:r>
                      <a:r>
                        <a:rPr kumimoji="0" lang="en-US" sz="18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di</a:t>
                      </a:r>
                      <a:r>
                        <a:rPr kumimoji="0" lang="en-US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PRM/PCM </a:t>
                      </a:r>
                      <a:r>
                        <a:rPr kumimoji="0" lang="en-US" sz="180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endParaRPr kumimoji="0" lang="en-US" sz="180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d-ID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8.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/>
                      <a:r>
                        <a:rPr kumimoji="0" lang="en-US" sz="18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Pengajian</a:t>
                      </a:r>
                      <a:r>
                        <a:rPr kumimoji="0" lang="en-US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8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akbar</a:t>
                      </a:r>
                      <a:r>
                        <a:rPr kumimoji="0" lang="en-US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80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800" kern="1200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di</a:t>
                      </a:r>
                      <a:r>
                        <a:rPr kumimoji="0" lang="en-US" sz="180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PDM </a:t>
                      </a:r>
                      <a:r>
                        <a:rPr kumimoji="0" lang="en-US" sz="18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atau</a:t>
                      </a:r>
                      <a:r>
                        <a:rPr kumimoji="0" lang="en-US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PWM </a:t>
                      </a:r>
                      <a:endParaRPr kumimoji="0" lang="en-US" sz="180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d-ID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9.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/>
                      <a:r>
                        <a:rPr kumimoji="0" lang="en-US" sz="18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Baitul</a:t>
                      </a:r>
                      <a:r>
                        <a:rPr kumimoji="0" lang="en-US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8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Arqam</a:t>
                      </a:r>
                      <a:r>
                        <a:rPr kumimoji="0" lang="en-US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( PT)  </a:t>
                      </a:r>
                      <a:r>
                        <a:rPr kumimoji="0" lang="en-US" sz="18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dan</a:t>
                      </a:r>
                      <a:r>
                        <a:rPr kumimoji="0" lang="en-US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8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Darul</a:t>
                      </a:r>
                      <a:r>
                        <a:rPr kumimoji="0" lang="en-US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8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Arqam</a:t>
                      </a:r>
                      <a:r>
                        <a:rPr kumimoji="0" lang="en-US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80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(</a:t>
                      </a:r>
                      <a:r>
                        <a:rPr kumimoji="0" lang="en-US" sz="1800" kern="1200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struktural</a:t>
                      </a:r>
                      <a:r>
                        <a:rPr kumimoji="0" lang="en-US" sz="180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)</a:t>
                      </a:r>
                      <a:r>
                        <a:rPr kumimoji="0" lang="en-US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endParaRPr kumimoji="0" lang="en-US" sz="180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d-ID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10.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/>
                      <a:r>
                        <a:rPr kumimoji="0" lang="en-US" sz="18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Kursus</a:t>
                      </a:r>
                      <a:r>
                        <a:rPr kumimoji="0" lang="en-US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8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Tafhimul</a:t>
                      </a:r>
                      <a:r>
                        <a:rPr kumimoji="0" lang="en-US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Qur’an </a:t>
                      </a:r>
                      <a:endParaRPr kumimoji="0" lang="en-US" sz="180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d-ID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11.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/>
                      <a:r>
                        <a:rPr kumimoji="0" lang="en-US" sz="18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Kursus</a:t>
                      </a:r>
                      <a:r>
                        <a:rPr kumimoji="0" lang="en-US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Spiritual Care</a:t>
                      </a:r>
                      <a:endParaRPr kumimoji="0" lang="en-US" sz="180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d-ID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12.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0" lang="en-US" sz="18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Pelatihan</a:t>
                      </a:r>
                      <a:r>
                        <a:rPr kumimoji="0" lang="en-US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8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khusus</a:t>
                      </a:r>
                      <a:r>
                        <a:rPr kumimoji="0" lang="en-US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endParaRPr lang="id-ID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d-ID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13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0" lang="en-US" sz="18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Fasilitas</a:t>
                      </a:r>
                      <a:r>
                        <a:rPr kumimoji="0" lang="en-US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8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bahan</a:t>
                      </a:r>
                      <a:r>
                        <a:rPr kumimoji="0" lang="en-US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8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bacaan</a:t>
                      </a:r>
                      <a:r>
                        <a:rPr kumimoji="0" lang="en-US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8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dan</a:t>
                      </a:r>
                      <a:r>
                        <a:rPr kumimoji="0" lang="en-US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audio visual </a:t>
                      </a:r>
                      <a:endParaRPr lang="id-ID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/>
                      <a:endParaRPr lang="id-ID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Dakwah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disampaikan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pula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kepada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sasaran</a:t>
            </a:r>
            <a:endParaRPr lang="id-ID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id-ID" dirty="0" smtClean="0"/>
          </a:p>
          <a:p>
            <a:pPr>
              <a:buNone/>
            </a:pPr>
            <a:endParaRPr lang="id-ID" dirty="0"/>
          </a:p>
        </p:txBody>
      </p:sp>
      <p:graphicFrame>
        <p:nvGraphicFramePr>
          <p:cNvPr id="4" name="Diagram 3"/>
          <p:cNvGraphicFramePr/>
          <p:nvPr/>
        </p:nvGraphicFramePr>
        <p:xfrm>
          <a:off x="642910" y="1676400"/>
          <a:ext cx="7929618" cy="49593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push dir="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600200"/>
          </a:xfrm>
        </p:spPr>
        <p:txBody>
          <a:bodyPr/>
          <a:lstStyle/>
          <a:p>
            <a:r>
              <a:rPr lang="en-US" dirty="0" err="1" smtClean="0"/>
              <a:t>Sasaran</a:t>
            </a:r>
            <a:r>
              <a:rPr lang="en-US" dirty="0" smtClean="0"/>
              <a:t> </a:t>
            </a:r>
            <a:r>
              <a:rPr lang="en-US" dirty="0" err="1" smtClean="0"/>
              <a:t>Dakwah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id-ID" dirty="0"/>
          </a:p>
        </p:txBody>
      </p:sp>
      <p:graphicFrame>
        <p:nvGraphicFramePr>
          <p:cNvPr id="4" name="Diagram 3"/>
          <p:cNvGraphicFramePr/>
          <p:nvPr/>
        </p:nvGraphicFramePr>
        <p:xfrm>
          <a:off x="642910" y="1981200"/>
          <a:ext cx="7929618" cy="46545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push dir="u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erve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Ver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Verv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3616</TotalTime>
  <Words>1569</Words>
  <Application>Microsoft Office PowerPoint</Application>
  <PresentationFormat>On-screen Show (4:3)</PresentationFormat>
  <Paragraphs>143</Paragraphs>
  <Slides>23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Verve</vt:lpstr>
      <vt:lpstr>SINERGI IMPLEMENTASI PERKADERAN DI AMAL USAHA DAN SOSIAL </vt:lpstr>
      <vt:lpstr>PESAN PAK AR</vt:lpstr>
      <vt:lpstr>AMAL USAHA DAN MISI MUHAMMADIYAH</vt:lpstr>
      <vt:lpstr>  AUMKES SEBAGAI SARANA DAKWAH</vt:lpstr>
      <vt:lpstr>Pokok-pokok Pikiran dalam  Buku Induk Panduan Dakwah Rumah Sakit Muhammadiyah - Aisyah (2013) yang diterbitkan bersama oleh Majelis Tabligh dan Majelis PKU PP Muhammadiyah</vt:lpstr>
      <vt:lpstr>KOMPETENSI DASAR AGEN DAKWAH PEGAWAI RSM-A</vt:lpstr>
      <vt:lpstr>Slide 7</vt:lpstr>
      <vt:lpstr>Dakwah disampaikan pula kepada sasaran</vt:lpstr>
      <vt:lpstr>Sasaran Dakwah</vt:lpstr>
      <vt:lpstr>SISTEM PERKADERAN MUHAMMADIYAH</vt:lpstr>
      <vt:lpstr>VISI,MISI,TUJUAN PERKADERAN</vt:lpstr>
      <vt:lpstr>KOMPETENSI KADER : Kemampuan  berpikir bersikap dan bertindak secara konsisten    </vt:lpstr>
      <vt:lpstr> JENIS PERKADERAN</vt:lpstr>
      <vt:lpstr>KELOMPOK MATERI PERKADERAN</vt:lpstr>
      <vt:lpstr>PEMBELAJARAN DAN EVALUASI</vt:lpstr>
      <vt:lpstr>SUB SISTEM PERKADERAN</vt:lpstr>
      <vt:lpstr>USULAN SINERGITAS PERKADERAN UNTUK AUMKES</vt:lpstr>
      <vt:lpstr>USULAN SINERGITAS PERKADERAN UNTUK AUMKES</vt:lpstr>
      <vt:lpstr>USULAN SINERGITAS PERKADERAN UNTUK AUMKES</vt:lpstr>
      <vt:lpstr>Perkaderan di Panti Asuhan Muhammadiyah/Aisyah </vt:lpstr>
      <vt:lpstr>PERKADERAN DI PANTI ASUHAN</vt:lpstr>
      <vt:lpstr>PERKADERAN DI PANTI ASUHAN</vt:lpstr>
      <vt:lpstr>TERIMA KASIH WASSALAM WR WB</vt:lpstr>
    </vt:vector>
  </TitlesOfParts>
  <Company>Powered by Pentium 4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SISTEM PERKADERAN MUHAMMADIYAH</dc:title>
  <dc:creator>Windows 2000 Pro</dc:creator>
  <cp:lastModifiedBy>kupret</cp:lastModifiedBy>
  <cp:revision>188</cp:revision>
  <dcterms:created xsi:type="dcterms:W3CDTF">2006-08-17T13:39:21Z</dcterms:created>
  <dcterms:modified xsi:type="dcterms:W3CDTF">2016-06-11T00:38:40Z</dcterms:modified>
</cp:coreProperties>
</file>