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0" r:id="rId3"/>
    <p:sldId id="264" r:id="rId4"/>
    <p:sldId id="267" r:id="rId5"/>
    <p:sldId id="269" r:id="rId6"/>
    <p:sldId id="266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64"/>
    <p:restoredTop sz="50000"/>
  </p:normalViewPr>
  <p:slideViewPr>
    <p:cSldViewPr snapToGrid="0" snapToObjects="1">
      <p:cViewPr>
        <p:scale>
          <a:sx n="100" d="100"/>
          <a:sy n="100" d="100"/>
        </p:scale>
        <p:origin x="-1136" y="-816"/>
      </p:cViewPr>
      <p:guideLst/>
    </p:cSldViewPr>
  </p:slid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A9C91-5A90-7249-A771-D54DD9021121}" type="datetimeFigureOut">
              <a:rPr lang="en-US" smtClean="0"/>
              <a:t>6/1/17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C609F-FBA6-6445-A220-955EC6910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87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609F-FBA6-6445-A220-955EC6910A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63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609F-FBA6-6445-A220-955EC6910A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23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609F-FBA6-6445-A220-955EC6910A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07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609F-FBA6-6445-A220-955EC6910A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18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609F-FBA6-6445-A220-955EC6910A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39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609F-FBA6-6445-A220-955EC6910A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62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609F-FBA6-6445-A220-955EC6910A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39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sz="2700" dirty="0" err="1" smtClean="0"/>
              <a:t>dalam</a:t>
            </a:r>
            <a:r>
              <a:rPr lang="en-US" sz="2700" dirty="0" smtClean="0"/>
              <a:t> </a:t>
            </a:r>
            <a:r>
              <a:rPr lang="en-US" sz="2700" dirty="0" err="1" smtClean="0"/>
              <a:t>Dinamika</a:t>
            </a:r>
            <a:r>
              <a:rPr lang="en-US" sz="2700" dirty="0" smtClean="0"/>
              <a:t> </a:t>
            </a:r>
            <a:r>
              <a:rPr lang="en-US" sz="2700" dirty="0" err="1" smtClean="0"/>
              <a:t>tajdid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ijtihad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Achmad</a:t>
            </a:r>
            <a:r>
              <a:rPr lang="en-US" dirty="0" smtClean="0"/>
              <a:t> </a:t>
            </a:r>
            <a:r>
              <a:rPr lang="en-US" dirty="0" err="1" smtClean="0"/>
              <a:t>jainuri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17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28984"/>
            <a:ext cx="9603275" cy="345061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Secara</a:t>
            </a:r>
            <a:r>
              <a:rPr lang="en-US" dirty="0"/>
              <a:t> formal kata </a:t>
            </a:r>
            <a:r>
              <a:rPr lang="en-US" dirty="0" err="1"/>
              <a:t>tajdid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ijtihad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elite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ke-20. Orang </a:t>
            </a:r>
            <a:r>
              <a:rPr lang="en-US" dirty="0" err="1"/>
              <a:t>luarlah</a:t>
            </a:r>
            <a:r>
              <a:rPr lang="en-US" dirty="0"/>
              <a:t> yang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pembaharuan</a:t>
            </a:r>
            <a:r>
              <a:rPr lang="en-US" dirty="0"/>
              <a:t> (</a:t>
            </a:r>
            <a:r>
              <a:rPr lang="en-US" dirty="0" err="1"/>
              <a:t>tajdid</a:t>
            </a:r>
            <a:r>
              <a:rPr lang="en-US" dirty="0"/>
              <a:t>).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menyebut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Islam, para elite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kata </a:t>
            </a:r>
            <a:r>
              <a:rPr lang="en-US" dirty="0" err="1"/>
              <a:t>akal</a:t>
            </a:r>
            <a:r>
              <a:rPr lang="en-US" dirty="0"/>
              <a:t> (</a:t>
            </a:r>
            <a:r>
              <a:rPr lang="en-US" dirty="0" err="1"/>
              <a:t>rasio</a:t>
            </a:r>
            <a:r>
              <a:rPr lang="en-US" dirty="0"/>
              <a:t>)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ijtihad</a:t>
            </a:r>
            <a:r>
              <a:rPr lang="en-US" dirty="0"/>
              <a:t> </a:t>
            </a:r>
            <a:endParaRPr lang="en-US" b="1" dirty="0" smtClean="0"/>
          </a:p>
          <a:p>
            <a:pPr algn="just"/>
            <a:r>
              <a:rPr lang="en-US" b="1" dirty="0" err="1" smtClean="0"/>
              <a:t>Tajdid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model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penjabaran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Islam yang </a:t>
            </a:r>
            <a:r>
              <a:rPr lang="en-US" dirty="0" err="1"/>
              <a:t>bersifat</a:t>
            </a:r>
            <a:r>
              <a:rPr lang="en-US" dirty="0"/>
              <a:t> universal. </a:t>
            </a:r>
            <a:r>
              <a:rPr lang="en-US" dirty="0" err="1"/>
              <a:t>Universalitas</a:t>
            </a:r>
            <a:r>
              <a:rPr lang="en-US" dirty="0"/>
              <a:t> Islam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termuat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30 </a:t>
            </a:r>
            <a:r>
              <a:rPr lang="en-US" dirty="0" err="1"/>
              <a:t>juz</a:t>
            </a:r>
            <a:r>
              <a:rPr lang="en-US" dirty="0"/>
              <a:t> al-Qur’an,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paradigmatik</a:t>
            </a:r>
            <a:r>
              <a:rPr lang="en-US" dirty="0"/>
              <a:t> al-Qur’an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detail, </a:t>
            </a:r>
            <a:r>
              <a:rPr lang="en-US" dirty="0" err="1"/>
              <a:t>faktanya</a:t>
            </a:r>
            <a:r>
              <a:rPr lang="en-US" dirty="0"/>
              <a:t> al-Qur’an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pokok-pokok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  <a:p>
            <a:pPr algn="just"/>
            <a:r>
              <a:rPr lang="en-US" b="1" dirty="0" err="1"/>
              <a:t>Ijtihad</a:t>
            </a:r>
            <a:r>
              <a:rPr lang="en-US" b="1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ide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tajdid</a:t>
            </a:r>
            <a:r>
              <a:rPr lang="en-US" dirty="0"/>
              <a:t>;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jati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tajdid</a:t>
            </a:r>
            <a:r>
              <a:rPr lang="en-US" dirty="0"/>
              <a:t>,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. </a:t>
            </a:r>
            <a:r>
              <a:rPr lang="en-US" dirty="0" err="1"/>
              <a:t>Ijtihad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menjabarkan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Islam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konkrit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.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mewarnai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yang </a:t>
            </a:r>
            <a:r>
              <a:rPr lang="en-US" dirty="0" err="1"/>
              <a:t>diklaim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pembaharuan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yang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tajdid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proses </a:t>
            </a:r>
            <a:r>
              <a:rPr lang="en-US" dirty="0" err="1" smtClean="0"/>
              <a:t>ijtihad</a:t>
            </a:r>
            <a:r>
              <a:rPr lang="en-US" dirty="0" smtClean="0"/>
              <a:t> yang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endParaRPr lang="en-US" dirty="0" smtClean="0"/>
          </a:p>
          <a:p>
            <a:r>
              <a:rPr lang="en-US" altLang="en-US" dirty="0" err="1"/>
              <a:t>Sistem</a:t>
            </a:r>
            <a:r>
              <a:rPr lang="en-US" altLang="en-US" dirty="0"/>
              <a:t> ide yang </a:t>
            </a:r>
            <a:r>
              <a:rPr lang="en-US" altLang="en-US" dirty="0" err="1"/>
              <a:t>digali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sumber</a:t>
            </a:r>
            <a:r>
              <a:rPr lang="en-US" altLang="en-US" dirty="0"/>
              <a:t> </a:t>
            </a:r>
            <a:r>
              <a:rPr lang="en-US" altLang="en-US" dirty="0" err="1"/>
              <a:t>nilai-nilai</a:t>
            </a:r>
            <a:r>
              <a:rPr lang="en-US" altLang="en-US" dirty="0"/>
              <a:t> Islam, </a:t>
            </a:r>
            <a:r>
              <a:rPr lang="en-US" altLang="en-US" dirty="0" err="1"/>
              <a:t>tradisi</a:t>
            </a:r>
            <a:r>
              <a:rPr lang="en-US" altLang="en-US" dirty="0"/>
              <a:t>,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pemikiran</a:t>
            </a:r>
            <a:r>
              <a:rPr lang="en-US" altLang="en-US" dirty="0"/>
              <a:t> yang </a:t>
            </a:r>
            <a:r>
              <a:rPr lang="en-US" altLang="en-US" dirty="0" err="1"/>
              <a:t>berkembang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menjawab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yang </a:t>
            </a:r>
            <a:r>
              <a:rPr lang="en-US" altLang="en-US" dirty="0" err="1"/>
              <a:t>dihadapi</a:t>
            </a:r>
            <a:r>
              <a:rPr lang="en-US" altLang="en-US" dirty="0"/>
              <a:t> </a:t>
            </a:r>
            <a:r>
              <a:rPr lang="en-US" altLang="en-US" dirty="0" err="1"/>
              <a:t>oleh</a:t>
            </a:r>
            <a:r>
              <a:rPr lang="en-US" altLang="en-US" dirty="0"/>
              <a:t> </a:t>
            </a:r>
            <a:r>
              <a:rPr lang="en-US" altLang="en-US" dirty="0" err="1"/>
              <a:t>masyarakat</a:t>
            </a:r>
            <a:endParaRPr lang="en-US" altLang="en-US" dirty="0"/>
          </a:p>
          <a:p>
            <a:r>
              <a:rPr lang="en-US" altLang="en-US" dirty="0" err="1"/>
              <a:t>Karena</a:t>
            </a:r>
            <a:r>
              <a:rPr lang="en-US" altLang="en-US" dirty="0"/>
              <a:t> </a:t>
            </a:r>
            <a:r>
              <a:rPr lang="en-US" altLang="en-US" dirty="0" err="1"/>
              <a:t>itu</a:t>
            </a:r>
            <a:r>
              <a:rPr lang="en-US" altLang="en-US" dirty="0"/>
              <a:t> </a:t>
            </a:r>
            <a:r>
              <a:rPr lang="en-US" altLang="en-US" dirty="0" err="1"/>
              <a:t>ideologi</a:t>
            </a:r>
            <a:r>
              <a:rPr lang="en-US" altLang="en-US" dirty="0"/>
              <a:t> </a:t>
            </a:r>
            <a:r>
              <a:rPr lang="en-US" altLang="en-US" dirty="0" err="1"/>
              <a:t>Muhammadiyah</a:t>
            </a:r>
            <a:r>
              <a:rPr lang="en-US" altLang="en-US" dirty="0"/>
              <a:t> </a:t>
            </a:r>
            <a:r>
              <a:rPr lang="en-US" altLang="en-US" dirty="0" err="1"/>
              <a:t>merupakan</a:t>
            </a:r>
            <a:r>
              <a:rPr lang="en-US" altLang="en-US" dirty="0"/>
              <a:t> </a:t>
            </a:r>
            <a:r>
              <a:rPr lang="en-US" altLang="en-US" dirty="0" err="1"/>
              <a:t>rumusan</a:t>
            </a:r>
            <a:r>
              <a:rPr lang="en-US" altLang="en-US" dirty="0"/>
              <a:t> </a:t>
            </a:r>
            <a:r>
              <a:rPr lang="en-US" altLang="en-US" dirty="0" err="1"/>
              <a:t>tentatif</a:t>
            </a:r>
            <a:r>
              <a:rPr lang="en-US" altLang="en-US" dirty="0"/>
              <a:t> (</a:t>
            </a:r>
            <a:r>
              <a:rPr lang="en-US" altLang="en-US" dirty="0" err="1"/>
              <a:t>sementara</a:t>
            </a:r>
            <a:r>
              <a:rPr lang="en-US" altLang="en-US" dirty="0"/>
              <a:t>)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bisa</a:t>
            </a:r>
            <a:r>
              <a:rPr lang="en-US" altLang="en-US" dirty="0"/>
              <a:t> </a:t>
            </a:r>
            <a:r>
              <a:rPr lang="en-US" altLang="en-US" dirty="0" err="1"/>
              <a:t>berubah</a:t>
            </a:r>
            <a:r>
              <a:rPr lang="en-US" altLang="en-US" dirty="0"/>
              <a:t> </a:t>
            </a:r>
            <a:r>
              <a:rPr lang="en-US" altLang="en-US" dirty="0" err="1"/>
              <a:t>sesuai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tuntutan</a:t>
            </a:r>
            <a:r>
              <a:rPr lang="en-US" altLang="en-US" dirty="0"/>
              <a:t> </a:t>
            </a:r>
            <a:r>
              <a:rPr lang="en-US" altLang="en-US" dirty="0" err="1"/>
              <a:t>perkembangan</a:t>
            </a:r>
            <a:r>
              <a:rPr lang="en-US" altLang="en-US" dirty="0"/>
              <a:t>.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masa </a:t>
            </a:r>
            <a:r>
              <a:rPr lang="en-US" altLang="en-US" dirty="0" err="1"/>
              <a:t>awal</a:t>
            </a:r>
            <a:r>
              <a:rPr lang="en-US" altLang="en-US" dirty="0"/>
              <a:t> </a:t>
            </a:r>
            <a:r>
              <a:rPr lang="en-US" altLang="en-US" dirty="0" err="1"/>
              <a:t>Muhammadiyah</a:t>
            </a:r>
            <a:r>
              <a:rPr lang="en-US" altLang="en-US" dirty="0"/>
              <a:t> </a:t>
            </a:r>
            <a:r>
              <a:rPr lang="en-US" altLang="en-US" dirty="0" err="1"/>
              <a:t>dikelompokkan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gerakan</a:t>
            </a:r>
            <a:r>
              <a:rPr lang="en-US" altLang="en-US" dirty="0"/>
              <a:t> modern, </a:t>
            </a:r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en-US" altLang="en-US" dirty="0" err="1"/>
              <a:t>sekarang</a:t>
            </a:r>
            <a:r>
              <a:rPr lang="en-US" altLang="en-US" dirty="0"/>
              <a:t>:</a:t>
            </a:r>
          </a:p>
          <a:p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tradisional</a:t>
            </a:r>
            <a:r>
              <a:rPr lang="en-US" dirty="0"/>
              <a:t>/</a:t>
            </a:r>
            <a:r>
              <a:rPr lang="en-US" dirty="0" err="1"/>
              <a:t>konservatif</a:t>
            </a:r>
            <a:r>
              <a:rPr lang="en-US" dirty="0"/>
              <a:t>, </a:t>
            </a:r>
            <a:r>
              <a:rPr lang="en-US" dirty="0" err="1"/>
              <a:t>reformis</a:t>
            </a:r>
            <a:r>
              <a:rPr lang="en-US" dirty="0"/>
              <a:t>/</a:t>
            </a:r>
            <a:r>
              <a:rPr lang="en-US" dirty="0" err="1"/>
              <a:t>modernis</a:t>
            </a:r>
            <a:r>
              <a:rPr lang="en-US" dirty="0"/>
              <a:t>, </a:t>
            </a:r>
            <a:r>
              <a:rPr lang="en-US" dirty="0" err="1"/>
              <a:t>sekular</a:t>
            </a:r>
            <a:r>
              <a:rPr lang="en-US" dirty="0"/>
              <a:t>/</a:t>
            </a:r>
            <a:r>
              <a:rPr lang="en-US" dirty="0" err="1"/>
              <a:t>modernis</a:t>
            </a:r>
            <a:r>
              <a:rPr lang="en-US" dirty="0"/>
              <a:t>, puritan/</a:t>
            </a:r>
            <a:r>
              <a:rPr lang="en-US" dirty="0" err="1"/>
              <a:t>fundamentalis</a:t>
            </a:r>
            <a:r>
              <a:rPr lang="en-US" dirty="0"/>
              <a:t>, </a:t>
            </a:r>
            <a:r>
              <a:rPr lang="en-US" dirty="0" err="1"/>
              <a:t>Islamis</a:t>
            </a:r>
            <a:r>
              <a:rPr lang="en-US" dirty="0"/>
              <a:t>, </a:t>
            </a:r>
            <a:r>
              <a:rPr lang="en-US" dirty="0" err="1"/>
              <a:t>salafis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jihadis</a:t>
            </a:r>
            <a:r>
              <a:rPr lang="en-US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0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.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Ideologi</a:t>
            </a:r>
            <a:r>
              <a:rPr lang="en-US" sz="2400" dirty="0" smtClean="0"/>
              <a:t> </a:t>
            </a:r>
            <a:r>
              <a:rPr lang="en-US" sz="2400" dirty="0" err="1" smtClean="0"/>
              <a:t>Muhammadiyah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err="1" smtClean="0"/>
              <a:t>Sebagai</a:t>
            </a:r>
            <a:r>
              <a:rPr lang="en-US" altLang="en-US" dirty="0" smtClean="0"/>
              <a:t> </a:t>
            </a:r>
            <a:r>
              <a:rPr lang="en-US" altLang="en-US" dirty="0" err="1"/>
              <a:t>alat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melihat</a:t>
            </a:r>
            <a:r>
              <a:rPr lang="en-US" altLang="en-US" dirty="0"/>
              <a:t> </a:t>
            </a:r>
            <a:r>
              <a:rPr lang="en-US" altLang="en-US" dirty="0" err="1"/>
              <a:t>kondisi</a:t>
            </a:r>
            <a:r>
              <a:rPr lang="en-US" altLang="en-US" dirty="0"/>
              <a:t> </a:t>
            </a:r>
            <a:r>
              <a:rPr lang="en-US" altLang="en-US" dirty="0" err="1" smtClean="0"/>
              <a:t>kehidupan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dulu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sekarang</a:t>
            </a:r>
            <a:r>
              <a:rPr lang="en-US" altLang="en-US" dirty="0" smtClean="0"/>
              <a:t>) </a:t>
            </a:r>
            <a:r>
              <a:rPr lang="en-US" altLang="en-US" dirty="0"/>
              <a:t>yang </a:t>
            </a:r>
            <a:r>
              <a:rPr lang="en-US" altLang="en-US" dirty="0" err="1"/>
              <a:t>ada</a:t>
            </a:r>
            <a:r>
              <a:rPr lang="en-US" altLang="en-US" dirty="0"/>
              <a:t> yang </a:t>
            </a:r>
            <a:r>
              <a:rPr lang="en-US" altLang="en-US" dirty="0" err="1"/>
              <a:t>ingin</a:t>
            </a:r>
            <a:r>
              <a:rPr lang="en-US" altLang="en-US" dirty="0"/>
              <a:t> </a:t>
            </a:r>
            <a:r>
              <a:rPr lang="en-US" altLang="en-US" dirty="0" err="1"/>
              <a:t>dirubahnya</a:t>
            </a:r>
            <a:endParaRPr lang="en-US" altLang="en-US" dirty="0"/>
          </a:p>
          <a:p>
            <a:r>
              <a:rPr lang="en-US" altLang="en-US" dirty="0" err="1"/>
              <a:t>Merasionalkan</a:t>
            </a:r>
            <a:r>
              <a:rPr lang="en-US" altLang="en-US" dirty="0"/>
              <a:t> </a:t>
            </a:r>
            <a:r>
              <a:rPr lang="en-US" altLang="en-US" dirty="0" err="1"/>
              <a:t>pandangan</a:t>
            </a:r>
            <a:r>
              <a:rPr lang="en-US" altLang="en-US" dirty="0"/>
              <a:t>, ide, </a:t>
            </a:r>
            <a:r>
              <a:rPr lang="en-US" altLang="en-US" dirty="0" err="1"/>
              <a:t>gagasan</a:t>
            </a:r>
            <a:r>
              <a:rPr lang="en-US" altLang="en-US" dirty="0"/>
              <a:t>, </a:t>
            </a:r>
            <a:r>
              <a:rPr lang="en-US" altLang="en-US" dirty="0" err="1"/>
              <a:t>dan</a:t>
            </a:r>
            <a:r>
              <a:rPr lang="en-US" altLang="en-US" dirty="0"/>
              <a:t> program </a:t>
            </a:r>
            <a:r>
              <a:rPr lang="en-US" altLang="en-US" dirty="0" err="1" smtClean="0"/>
              <a:t>gerakan</a:t>
            </a:r>
            <a:r>
              <a:rPr lang="en-US" altLang="en-US" dirty="0" smtClean="0"/>
              <a:t>, yang </a:t>
            </a:r>
            <a:r>
              <a:rPr lang="en-US" altLang="en-US" dirty="0" err="1" smtClean="0"/>
              <a:t>semuanya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dinilai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menjawab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persoalan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umat</a:t>
            </a:r>
            <a:endParaRPr lang="en-US" altLang="en-US" dirty="0"/>
          </a:p>
          <a:p>
            <a:r>
              <a:rPr lang="en-US" altLang="en-US" dirty="0" err="1"/>
              <a:t>Alat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mempertahankan</a:t>
            </a:r>
            <a:r>
              <a:rPr lang="en-US" altLang="en-US" dirty="0"/>
              <a:t> </a:t>
            </a:r>
            <a:r>
              <a:rPr lang="en-US" altLang="en-US" dirty="0" err="1"/>
              <a:t>diri</a:t>
            </a:r>
            <a:r>
              <a:rPr lang="en-US" altLang="en-US" dirty="0"/>
              <a:t> </a:t>
            </a:r>
            <a:r>
              <a:rPr lang="en-US" altLang="en-US" dirty="0" err="1" smtClean="0"/>
              <a:t>dari</a:t>
            </a:r>
            <a:r>
              <a:rPr lang="en-US" altLang="en-US" dirty="0" smtClean="0"/>
              <a:t> </a:t>
            </a:r>
            <a:r>
              <a:rPr lang="en-US" altLang="en-US" dirty="0" err="1"/>
              <a:t>serangan</a:t>
            </a:r>
            <a:r>
              <a:rPr lang="en-US" altLang="en-US" dirty="0"/>
              <a:t> </a:t>
            </a:r>
            <a:r>
              <a:rPr lang="en-US" altLang="en-US" dirty="0" err="1"/>
              <a:t>lawan</a:t>
            </a:r>
            <a:r>
              <a:rPr lang="en-US" altLang="en-US" dirty="0"/>
              <a:t>: </a:t>
            </a:r>
            <a:r>
              <a:rPr lang="en-US" altLang="en-US" dirty="0" err="1"/>
              <a:t>ada</a:t>
            </a:r>
            <a:r>
              <a:rPr lang="en-US" altLang="en-US" dirty="0"/>
              <a:t> </a:t>
            </a:r>
            <a:r>
              <a:rPr lang="en-US" altLang="en-US" dirty="0" err="1"/>
              <a:t>upaya</a:t>
            </a:r>
            <a:r>
              <a:rPr lang="en-US" altLang="en-US" dirty="0"/>
              <a:t> </a:t>
            </a:r>
            <a:r>
              <a:rPr lang="en-US" altLang="en-US" dirty="0" err="1"/>
              <a:t>mengkelompokkan</a:t>
            </a:r>
            <a:r>
              <a:rPr lang="en-US" altLang="en-US" dirty="0"/>
              <a:t> </a:t>
            </a:r>
            <a:r>
              <a:rPr lang="en-US" altLang="en-US" dirty="0" err="1"/>
              <a:t>Muhammadiyah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gerakan</a:t>
            </a:r>
            <a:r>
              <a:rPr lang="en-US" altLang="en-US" dirty="0"/>
              <a:t> </a:t>
            </a:r>
            <a:r>
              <a:rPr lang="en-US" altLang="en-US" dirty="0" err="1" smtClean="0"/>
              <a:t>Wahabi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radikal</a:t>
            </a:r>
            <a:r>
              <a:rPr lang="en-US" altLang="en-US" dirty="0" smtClean="0"/>
              <a:t>, anti </a:t>
            </a:r>
            <a:r>
              <a:rPr lang="en-US" altLang="en-US" dirty="0" err="1" smtClean="0"/>
              <a:t>kebhinekaan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serta</a:t>
            </a:r>
            <a:r>
              <a:rPr lang="en-US" altLang="en-US" dirty="0" smtClean="0"/>
              <a:t> anti </a:t>
            </a:r>
            <a:r>
              <a:rPr lang="en-US" altLang="en-US" dirty="0" err="1" smtClean="0"/>
              <a:t>toleransi</a:t>
            </a:r>
            <a:r>
              <a:rPr lang="en-US" altLang="en-US" dirty="0" smtClean="0"/>
              <a:t> ?</a:t>
            </a:r>
            <a:endParaRPr lang="en-US" altLang="en-US" dirty="0"/>
          </a:p>
          <a:p>
            <a:r>
              <a:rPr lang="en-US" altLang="en-US" dirty="0" err="1"/>
              <a:t>Justifikasi</a:t>
            </a:r>
            <a:r>
              <a:rPr lang="en-US" altLang="en-US" dirty="0"/>
              <a:t> </a:t>
            </a:r>
            <a:r>
              <a:rPr lang="en-US" altLang="en-US" dirty="0" err="1"/>
              <a:t>filosofis</a:t>
            </a:r>
            <a:r>
              <a:rPr lang="en-US" altLang="en-US" dirty="0"/>
              <a:t> </a:t>
            </a:r>
            <a:r>
              <a:rPr lang="en-US" altLang="en-US" dirty="0" err="1"/>
              <a:t>bagi</a:t>
            </a:r>
            <a:r>
              <a:rPr lang="en-US" altLang="en-US" dirty="0"/>
              <a:t> </a:t>
            </a:r>
            <a:r>
              <a:rPr lang="en-US" altLang="en-US" dirty="0" err="1"/>
              <a:t>tujuan</a:t>
            </a:r>
            <a:r>
              <a:rPr lang="en-US" altLang="en-US" dirty="0"/>
              <a:t> </a:t>
            </a:r>
            <a:r>
              <a:rPr lang="en-US" altLang="en-US" dirty="0" err="1"/>
              <a:t>gerakan</a:t>
            </a:r>
            <a:endParaRPr lang="en-US" alt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9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Teologi</a:t>
            </a:r>
            <a:r>
              <a:rPr lang="en-US" dirty="0"/>
              <a:t> </a:t>
            </a:r>
            <a:r>
              <a:rPr lang="en-US" dirty="0" err="1" smtClean="0"/>
              <a:t>pembebasan</a:t>
            </a:r>
            <a:r>
              <a:rPr lang="en-US" dirty="0" smtClean="0"/>
              <a:t> (liberal)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humanis</a:t>
            </a:r>
            <a:r>
              <a:rPr lang="en-US" dirty="0" smtClean="0"/>
              <a:t> (</a:t>
            </a:r>
            <a:r>
              <a:rPr lang="en-US" dirty="0" err="1" smtClean="0"/>
              <a:t>pluralitas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toleransi</a:t>
            </a:r>
            <a:r>
              <a:rPr lang="en-US" dirty="0" smtClean="0"/>
              <a:t>),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keagamaan</a:t>
            </a:r>
            <a:r>
              <a:rPr lang="en-US" dirty="0"/>
              <a:t> universal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inklusif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/>
              <a:t>ibadah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Islam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, </a:t>
            </a:r>
            <a:r>
              <a:rPr lang="en-US" dirty="0" err="1" smtClean="0"/>
              <a:t>kesalehan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endParaRPr lang="en-US" dirty="0" smtClean="0"/>
          </a:p>
          <a:p>
            <a:r>
              <a:rPr lang="en-US" dirty="0" err="1"/>
              <a:t>F</a:t>
            </a:r>
            <a:r>
              <a:rPr lang="en-US" dirty="0" err="1" smtClean="0"/>
              <a:t>ilsafat</a:t>
            </a:r>
            <a:r>
              <a:rPr lang="en-US" dirty="0" smtClean="0"/>
              <a:t> </a:t>
            </a:r>
            <a:r>
              <a:rPr lang="en-US" dirty="0"/>
              <a:t>praxis </a:t>
            </a:r>
            <a:r>
              <a:rPr lang="en-US" dirty="0" smtClean="0"/>
              <a:t>yang </a:t>
            </a:r>
            <a:r>
              <a:rPr lang="en-US" dirty="0" err="1" smtClean="0"/>
              <a:t>mengedepankan</a:t>
            </a:r>
            <a:r>
              <a:rPr lang="en-US" dirty="0" smtClean="0"/>
              <a:t> </a:t>
            </a:r>
            <a:r>
              <a:rPr lang="en-US" dirty="0" err="1" smtClean="0"/>
              <a:t>amalan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(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/>
              <a:t>bicara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keikhlasan</a:t>
            </a:r>
            <a:r>
              <a:rPr lang="en-US" dirty="0"/>
              <a:t>, </a:t>
            </a:r>
            <a:r>
              <a:rPr lang="en-US" dirty="0" err="1"/>
              <a:t>fastabiqul</a:t>
            </a:r>
            <a:r>
              <a:rPr lang="en-US" dirty="0"/>
              <a:t> </a:t>
            </a:r>
            <a:r>
              <a:rPr lang="en-US" dirty="0" err="1"/>
              <a:t>khairat</a:t>
            </a:r>
            <a:r>
              <a:rPr lang="en-US" dirty="0"/>
              <a:t>, </a:t>
            </a:r>
            <a:r>
              <a:rPr lang="en-US" dirty="0" err="1"/>
              <a:t>hidup-hidupilah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i="1" dirty="0" err="1"/>
              <a:t>jangan</a:t>
            </a:r>
            <a:r>
              <a:rPr lang="en-US" i="1" dirty="0"/>
              <a:t> </a:t>
            </a:r>
            <a:r>
              <a:rPr lang="en-US" i="1" dirty="0" err="1"/>
              <a:t>mencari</a:t>
            </a:r>
            <a:r>
              <a:rPr lang="en-US" i="1" dirty="0"/>
              <a:t> </a:t>
            </a:r>
            <a:r>
              <a:rPr lang="en-US" i="1" dirty="0" err="1"/>
              <a:t>hidup</a:t>
            </a:r>
            <a:r>
              <a:rPr lang="en-US" i="1" dirty="0"/>
              <a:t> di </a:t>
            </a:r>
            <a:r>
              <a:rPr lang="en-US" i="1" dirty="0" err="1" smtClean="0"/>
              <a:t>Muhammadiyah</a:t>
            </a:r>
            <a:r>
              <a:rPr lang="en-US" i="1" dirty="0" smtClean="0"/>
              <a:t>/</a:t>
            </a:r>
            <a:r>
              <a:rPr lang="en-US" i="1" dirty="0" err="1" smtClean="0"/>
              <a:t>mari</a:t>
            </a:r>
            <a:r>
              <a:rPr lang="en-US" i="1" dirty="0" smtClean="0"/>
              <a:t> </a:t>
            </a:r>
            <a:r>
              <a:rPr lang="en-US" i="1" dirty="0" err="1" smtClean="0"/>
              <a:t>hidup</a:t>
            </a:r>
            <a:r>
              <a:rPr lang="en-US" i="1" dirty="0" smtClean="0"/>
              <a:t> </a:t>
            </a:r>
            <a:r>
              <a:rPr lang="en-US" i="1" dirty="0" err="1" smtClean="0"/>
              <a:t>bersama</a:t>
            </a:r>
            <a:r>
              <a:rPr lang="en-US" i="1" dirty="0" smtClean="0"/>
              <a:t> </a:t>
            </a:r>
            <a:r>
              <a:rPr lang="en-US" i="1" dirty="0" err="1" smtClean="0"/>
              <a:t>Muhammadiyah</a:t>
            </a:r>
            <a:r>
              <a:rPr lang="en-US" dirty="0" smtClean="0"/>
              <a:t>),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amal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en-US" dirty="0"/>
          </a:p>
          <a:p>
            <a:r>
              <a:rPr lang="en-US" dirty="0" err="1"/>
              <a:t>Amal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pilantropis</a:t>
            </a:r>
            <a:r>
              <a:rPr lang="en-US" dirty="0"/>
              <a:t>: </a:t>
            </a:r>
            <a:r>
              <a:rPr lang="en-US" dirty="0" err="1">
                <a:latin typeface="Cambria" charset="0"/>
                <a:ea typeface="Cambria" charset="0"/>
                <a:cs typeface="Cambria" charset="0"/>
              </a:rPr>
              <a:t>pendidikan</a:t>
            </a:r>
            <a:r>
              <a:rPr lang="en-US" dirty="0"/>
              <a:t>,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(</a:t>
            </a:r>
            <a:r>
              <a:rPr lang="en-US" dirty="0" err="1"/>
              <a:t>teologi</a:t>
            </a:r>
            <a:r>
              <a:rPr lang="en-US" dirty="0"/>
              <a:t> al-</a:t>
            </a:r>
            <a:r>
              <a:rPr lang="en-US" dirty="0" err="1"/>
              <a:t>Ma’un</a:t>
            </a:r>
            <a:r>
              <a:rPr lang="en-US" dirty="0"/>
              <a:t>)</a:t>
            </a:r>
          </a:p>
          <a:p>
            <a:r>
              <a:rPr lang="en-US" dirty="0"/>
              <a:t>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: </a:t>
            </a:r>
            <a:r>
              <a:rPr lang="en-US" dirty="0" err="1"/>
              <a:t>penekanan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3 </a:t>
            </a:r>
            <a:r>
              <a:rPr lang="en-US" dirty="0" err="1"/>
              <a:t>pilar</a:t>
            </a:r>
            <a:r>
              <a:rPr lang="en-US" dirty="0"/>
              <a:t> </a:t>
            </a:r>
            <a:r>
              <a:rPr lang="en-US" dirty="0" err="1"/>
              <a:t>pilantropis</a:t>
            </a:r>
            <a:r>
              <a:rPr lang="en-US" dirty="0"/>
              <a:t>: MDMC (</a:t>
            </a:r>
            <a:r>
              <a:rPr lang="en-US" dirty="0" err="1"/>
              <a:t>penanggulangan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), </a:t>
            </a:r>
            <a:r>
              <a:rPr lang="en-US" dirty="0" err="1"/>
              <a:t>Lazismu</a:t>
            </a:r>
            <a:r>
              <a:rPr lang="en-US" dirty="0"/>
              <a:t> (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smtClean="0"/>
              <a:t>zakat, </a:t>
            </a:r>
            <a:r>
              <a:rPr lang="en-US" dirty="0" err="1" smtClean="0"/>
              <a:t>infaq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sadaqah</a:t>
            </a:r>
            <a:r>
              <a:rPr lang="en-US" dirty="0" smtClean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/>
              <a:t>Ketiganya</a:t>
            </a:r>
            <a:r>
              <a:rPr lang="en-US" dirty="0"/>
              <a:t> </a:t>
            </a:r>
            <a:r>
              <a:rPr lang="en-US" dirty="0" err="1"/>
              <a:t>menambahkan</a:t>
            </a:r>
            <a:r>
              <a:rPr lang="en-US" dirty="0"/>
              <a:t> 3 </a:t>
            </a:r>
            <a:r>
              <a:rPr lang="en-US" dirty="0" err="1"/>
              <a:t>pilar</a:t>
            </a:r>
            <a:r>
              <a:rPr lang="en-US" dirty="0"/>
              <a:t> lama: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Ketiganya</a:t>
            </a:r>
            <a:r>
              <a:rPr lang="en-US" dirty="0" smtClean="0"/>
              <a:t> </a:t>
            </a:r>
            <a:r>
              <a:rPr lang="en-US" dirty="0" err="1" smtClean="0"/>
              <a:t>terkoordinasikan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30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Keagamaan</a:t>
            </a:r>
            <a:r>
              <a:rPr lang="en-US" dirty="0"/>
              <a:t>: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 smtClean="0"/>
              <a:t>keagamaan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transnasional</a:t>
            </a:r>
            <a:r>
              <a:rPr lang="en-US" dirty="0" smtClean="0"/>
              <a:t>), </a:t>
            </a:r>
            <a:r>
              <a:rPr lang="en-US" dirty="0" err="1" smtClean="0"/>
              <a:t>penggiringan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label </a:t>
            </a:r>
            <a:r>
              <a:rPr lang="en-US" dirty="0" err="1" smtClean="0"/>
              <a:t>radikal</a:t>
            </a:r>
            <a:r>
              <a:rPr lang="en-US" dirty="0" smtClean="0"/>
              <a:t> anti </a:t>
            </a:r>
            <a:r>
              <a:rPr lang="en-US" dirty="0" err="1" smtClean="0"/>
              <a:t>kebhinekaan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intoleransi</a:t>
            </a:r>
            <a:r>
              <a:rPr lang="en-US" dirty="0" smtClean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keberagamaan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menyesatkan</a:t>
            </a:r>
            <a:endParaRPr lang="en-US" dirty="0"/>
          </a:p>
          <a:p>
            <a:r>
              <a:rPr lang="en-US" dirty="0" err="1"/>
              <a:t>Sosial</a:t>
            </a:r>
            <a:r>
              <a:rPr lang="en-US" dirty="0"/>
              <a:t>: </a:t>
            </a:r>
            <a:r>
              <a:rPr lang="en-US" dirty="0" err="1"/>
              <a:t>kesenjangan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melebar</a:t>
            </a:r>
            <a:r>
              <a:rPr lang="en-US" dirty="0"/>
              <a:t>, </a:t>
            </a:r>
            <a:r>
              <a:rPr lang="en-US" dirty="0" err="1"/>
              <a:t>meluasnya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IT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, era simulacra yang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, issue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endParaRPr lang="en-US" dirty="0"/>
          </a:p>
          <a:p>
            <a:r>
              <a:rPr lang="en-US" dirty="0" err="1"/>
              <a:t>Politik</a:t>
            </a:r>
            <a:r>
              <a:rPr lang="en-US" dirty="0"/>
              <a:t>: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yang </a:t>
            </a:r>
            <a:r>
              <a:rPr lang="en-US" dirty="0" smtClean="0"/>
              <a:t>liberal, </a:t>
            </a:r>
            <a:r>
              <a:rPr lang="en-US" dirty="0" err="1" smtClean="0"/>
              <a:t>pragmatis</a:t>
            </a:r>
            <a:r>
              <a:rPr lang="en-US" dirty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korporasi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yang </a:t>
            </a:r>
            <a:r>
              <a:rPr lang="en-US" dirty="0" smtClean="0"/>
              <a:t> </a:t>
            </a:r>
            <a:r>
              <a:rPr lang="en-US" dirty="0" err="1" smtClean="0"/>
              <a:t>terkesan</a:t>
            </a:r>
            <a:r>
              <a:rPr lang="en-US" dirty="0" smtClean="0"/>
              <a:t> “</a:t>
            </a:r>
            <a:r>
              <a:rPr lang="en-US" dirty="0" err="1" smtClean="0"/>
              <a:t>ambigu</a:t>
            </a:r>
            <a:r>
              <a:rPr lang="en-US" dirty="0" smtClean="0"/>
              <a:t>,” (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/</a:t>
            </a:r>
            <a:r>
              <a:rPr lang="en-US" dirty="0" err="1" smtClean="0"/>
              <a:t>kedekatan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; </a:t>
            </a:r>
            <a:r>
              <a:rPr lang="en-US" dirty="0" err="1" smtClean="0"/>
              <a:t>amal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/>
              <a:t>Budaya</a:t>
            </a:r>
            <a:r>
              <a:rPr lang="en-US" dirty="0"/>
              <a:t>: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berdayanya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agama (meaninglessness) </a:t>
            </a:r>
            <a:r>
              <a:rPr lang="en-US" dirty="0" err="1"/>
              <a:t>berhadapan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modern yang </a:t>
            </a:r>
            <a:r>
              <a:rPr lang="en-US" dirty="0" err="1" smtClean="0"/>
              <a:t>materialistis</a:t>
            </a:r>
            <a:r>
              <a:rPr lang="en-US" dirty="0" smtClean="0"/>
              <a:t>, </a:t>
            </a:r>
            <a:r>
              <a:rPr lang="en-US" dirty="0" err="1" smtClean="0"/>
              <a:t>pragmatis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konsumeristis</a:t>
            </a:r>
            <a:r>
              <a:rPr lang="en-US" dirty="0" smtClean="0"/>
              <a:t>.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agama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(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0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altLang="en-US" dirty="0" err="1"/>
              <a:t>Gerakan</a:t>
            </a:r>
            <a:r>
              <a:rPr lang="en-US" altLang="en-US" dirty="0"/>
              <a:t> </a:t>
            </a:r>
            <a:r>
              <a:rPr lang="en-US" altLang="en-US" dirty="0" err="1"/>
              <a:t>Dakwah</a:t>
            </a:r>
            <a:r>
              <a:rPr lang="en-US" altLang="en-US" dirty="0"/>
              <a:t> Amar </a:t>
            </a:r>
            <a:r>
              <a:rPr lang="en-US" altLang="en-US" dirty="0" err="1"/>
              <a:t>Makruf</a:t>
            </a:r>
            <a:r>
              <a:rPr lang="en-US" altLang="en-US" dirty="0"/>
              <a:t> </a:t>
            </a:r>
            <a:r>
              <a:rPr lang="en-US" altLang="en-US" dirty="0" err="1"/>
              <a:t>Nahi</a:t>
            </a:r>
            <a:r>
              <a:rPr lang="en-US" altLang="en-US" dirty="0"/>
              <a:t> </a:t>
            </a:r>
            <a:r>
              <a:rPr lang="en-US" altLang="en-US" dirty="0" err="1" smtClean="0"/>
              <a:t>munkar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Gerakan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kultural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bukan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struktural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Gerakan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Purifikasi</a:t>
            </a:r>
            <a:r>
              <a:rPr lang="en-US" altLang="en-US" dirty="0" smtClean="0"/>
              <a:t> </a:t>
            </a:r>
            <a:r>
              <a:rPr lang="en-US" altLang="en-US" dirty="0"/>
              <a:t>(</a:t>
            </a:r>
            <a:r>
              <a:rPr lang="en-US" altLang="en-US" dirty="0" err="1"/>
              <a:t>ibadah</a:t>
            </a:r>
            <a:r>
              <a:rPr lang="en-US" altLang="en-US" dirty="0"/>
              <a:t> </a:t>
            </a:r>
            <a:r>
              <a:rPr lang="en-US" altLang="en-US" dirty="0" err="1"/>
              <a:t>mahdhah</a:t>
            </a:r>
            <a:r>
              <a:rPr lang="en-US" altLang="en-US" dirty="0"/>
              <a:t>)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Modernisasi</a:t>
            </a:r>
            <a:r>
              <a:rPr lang="en-US" altLang="en-US" dirty="0"/>
              <a:t> (</a:t>
            </a:r>
            <a:r>
              <a:rPr lang="en-US" altLang="en-US" dirty="0" err="1"/>
              <a:t>sosial</a:t>
            </a:r>
            <a:r>
              <a:rPr lang="en-US" altLang="en-US" dirty="0"/>
              <a:t> </a:t>
            </a:r>
            <a:r>
              <a:rPr lang="en-US" altLang="en-US" dirty="0" err="1"/>
              <a:t>kemasyarakatan</a:t>
            </a:r>
            <a:r>
              <a:rPr lang="en-US" altLang="en-US" dirty="0" smtClean="0"/>
              <a:t>), yang </a:t>
            </a:r>
            <a:r>
              <a:rPr lang="en-US" altLang="en-US" dirty="0" err="1" smtClean="0"/>
              <a:t>bertujuan</a:t>
            </a:r>
            <a:r>
              <a:rPr lang="en-US" altLang="en-US" dirty="0" smtClean="0"/>
              <a:t>:</a:t>
            </a:r>
          </a:p>
          <a:p>
            <a:pPr algn="just"/>
            <a:r>
              <a:rPr lang="en-US" altLang="en-US" dirty="0" smtClean="0"/>
              <a:t> </a:t>
            </a:r>
            <a:r>
              <a:rPr lang="en-US" altLang="en-US" dirty="0" err="1" smtClean="0"/>
              <a:t>Menegakkan</a:t>
            </a:r>
            <a:r>
              <a:rPr lang="en-US" altLang="en-US" dirty="0" smtClean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Menjunjung</a:t>
            </a:r>
            <a:r>
              <a:rPr lang="en-US" altLang="en-US" dirty="0"/>
              <a:t> </a:t>
            </a:r>
            <a:r>
              <a:rPr lang="en-US" altLang="en-US" dirty="0" err="1"/>
              <a:t>Tinggi</a:t>
            </a:r>
            <a:r>
              <a:rPr lang="en-US" altLang="en-US" dirty="0"/>
              <a:t> Agama </a:t>
            </a:r>
            <a:r>
              <a:rPr lang="en-US" altLang="en-US" dirty="0" smtClean="0"/>
              <a:t>Islam, </a:t>
            </a:r>
            <a:r>
              <a:rPr lang="en-US" altLang="en-US" dirty="0" err="1" smtClean="0"/>
              <a:t>sehingga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terwujud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masyarakat</a:t>
            </a:r>
            <a:r>
              <a:rPr lang="en-US" altLang="en-US" dirty="0" smtClean="0"/>
              <a:t> Islam </a:t>
            </a:r>
            <a:r>
              <a:rPr lang="en-US" altLang="en-US" dirty="0"/>
              <a:t>yang </a:t>
            </a:r>
            <a:r>
              <a:rPr lang="en-US" altLang="en-US" dirty="0" err="1" smtClean="0"/>
              <a:t>sebenar-benarnya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tingkat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kedewasaan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warga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anggota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masyarakat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melalui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r>
              <a:rPr lang="en-US" altLang="en-US" dirty="0" smtClean="0"/>
              <a:t> </a:t>
            </a:r>
            <a:r>
              <a:rPr lang="en-US" altLang="en-US" dirty="0" err="1"/>
              <a:t>Amal</a:t>
            </a:r>
            <a:r>
              <a:rPr lang="en-US" altLang="en-US" dirty="0"/>
              <a:t> </a:t>
            </a:r>
            <a:r>
              <a:rPr lang="en-US" altLang="en-US" dirty="0" err="1" smtClean="0"/>
              <a:t>usaha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philantropis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pendidikan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dakwah</a:t>
            </a:r>
            <a:r>
              <a:rPr lang="en-US" altLang="en-US" dirty="0" smtClean="0"/>
              <a:t>), </a:t>
            </a:r>
            <a:r>
              <a:rPr lang="en-US" altLang="en-US" dirty="0" err="1" smtClean="0"/>
              <a:t>ternyata</a:t>
            </a:r>
            <a:r>
              <a:rPr lang="en-US" altLang="en-US" dirty="0" smtClean="0"/>
              <a:t> TIDAK CUKUP</a:t>
            </a:r>
          </a:p>
          <a:p>
            <a:r>
              <a:rPr lang="en-US" altLang="en-US" dirty="0" err="1" smtClean="0"/>
              <a:t>Kalau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masa </a:t>
            </a:r>
            <a:r>
              <a:rPr lang="en-US" altLang="en-US" dirty="0" err="1" smtClean="0"/>
              <a:t>awal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pembaharuan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Muhammadiyah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berfungsi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sebagai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jawaban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terhadap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tantangan</a:t>
            </a:r>
            <a:r>
              <a:rPr lang="en-US" altLang="en-US" dirty="0" smtClean="0"/>
              <a:t> </a:t>
            </a:r>
            <a:r>
              <a:rPr lang="en-US" altLang="en-US" b="1" dirty="0" err="1" smtClean="0"/>
              <a:t>kemunduran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umat</a:t>
            </a:r>
            <a:r>
              <a:rPr lang="en-US" altLang="en-US" dirty="0" smtClean="0"/>
              <a:t> Muslim (Indonesia), </a:t>
            </a:r>
            <a:r>
              <a:rPr lang="en-US" altLang="en-US" dirty="0" err="1" smtClean="0"/>
              <a:t>maka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pembaharuan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sekarang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harus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diorientasikan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jawaban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terhadap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tantangan</a:t>
            </a:r>
            <a:r>
              <a:rPr lang="en-US" altLang="en-US" dirty="0" smtClean="0"/>
              <a:t> </a:t>
            </a:r>
            <a:r>
              <a:rPr lang="en-US" altLang="en-US" b="1" dirty="0" err="1" smtClean="0"/>
              <a:t>kemajuan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dihadapi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oleh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Muhammadiyah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6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 err="1" smtClean="0"/>
              <a:t>Komitmen</a:t>
            </a:r>
            <a:r>
              <a:rPr lang="en-US" dirty="0" smtClean="0"/>
              <a:t> 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84150" indent="-184150"/>
            <a:r>
              <a:rPr lang="en-US" altLang="en-US" dirty="0" err="1" smtClean="0"/>
              <a:t>Intensif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melakukan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kajian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guna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peningkatan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wawasan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dilaksanakan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program </a:t>
            </a:r>
            <a:r>
              <a:rPr lang="en-US" altLang="en-US" smtClean="0"/>
              <a:t>Persyarikatan </a:t>
            </a:r>
            <a:endParaRPr lang="en-US" altLang="en-US" dirty="0" smtClean="0"/>
          </a:p>
          <a:p>
            <a:pPr marL="184150" indent="-184150"/>
            <a:r>
              <a:rPr lang="en-US" altLang="en-US" dirty="0" err="1" smtClean="0"/>
              <a:t>Komitmen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terhadap</a:t>
            </a:r>
            <a:r>
              <a:rPr lang="en-US" altLang="en-US" dirty="0" smtClean="0"/>
              <a:t> Islam (</a:t>
            </a:r>
            <a:r>
              <a:rPr lang="en-US" altLang="en-US" dirty="0" err="1" smtClean="0"/>
              <a:t>berkemajuan</a:t>
            </a:r>
            <a:r>
              <a:rPr lang="en-US" altLang="en-US" dirty="0" smtClean="0"/>
              <a:t>), </a:t>
            </a:r>
            <a:r>
              <a:rPr lang="en-US" altLang="en-US" dirty="0" err="1" smtClean="0"/>
              <a:t>Persyarikatan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semua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aturan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menjalankan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misi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tujuan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Muhammadiyah</a:t>
            </a:r>
            <a:r>
              <a:rPr lang="en-US" altLang="en-US" dirty="0" smtClean="0"/>
              <a:t>),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Amal</a:t>
            </a:r>
            <a:r>
              <a:rPr lang="en-US" altLang="en-US" dirty="0" smtClean="0"/>
              <a:t> Usaha (</a:t>
            </a:r>
            <a:r>
              <a:rPr lang="en-US" altLang="en-US" dirty="0" err="1" smtClean="0"/>
              <a:t>mengembangkan</a:t>
            </a:r>
            <a:r>
              <a:rPr lang="en-US" altLang="en-US" dirty="0"/>
              <a:t> </a:t>
            </a:r>
            <a:r>
              <a:rPr lang="en-US" altLang="en-US" dirty="0" err="1" smtClean="0"/>
              <a:t>amal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usaha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berdasarkan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nilai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kebenaran</a:t>
            </a:r>
            <a:r>
              <a:rPr lang="en-US" altLang="en-US" dirty="0"/>
              <a:t>, </a:t>
            </a:r>
            <a:r>
              <a:rPr lang="en-US" altLang="en-US" dirty="0" err="1"/>
              <a:t>kejujuran</a:t>
            </a:r>
            <a:r>
              <a:rPr lang="en-US" altLang="en-US" dirty="0"/>
              <a:t>, </a:t>
            </a:r>
            <a:r>
              <a:rPr lang="en-US" altLang="en-US" dirty="0" err="1"/>
              <a:t>kecerdasan</a:t>
            </a:r>
            <a:r>
              <a:rPr lang="en-US" altLang="en-US" dirty="0"/>
              <a:t>, </a:t>
            </a:r>
            <a:r>
              <a:rPr lang="en-US" altLang="en-US" dirty="0" err="1"/>
              <a:t>serta</a:t>
            </a:r>
            <a:r>
              <a:rPr lang="en-US" altLang="en-US" dirty="0"/>
              <a:t> </a:t>
            </a:r>
            <a:r>
              <a:rPr lang="en-US" altLang="en-US" dirty="0" err="1"/>
              <a:t>integritas</a:t>
            </a:r>
            <a:r>
              <a:rPr lang="en-US" altLang="en-US" dirty="0"/>
              <a:t> </a:t>
            </a:r>
            <a:r>
              <a:rPr lang="en-US" altLang="en-US" dirty="0" err="1"/>
              <a:t>diri</a:t>
            </a:r>
            <a:r>
              <a:rPr lang="en-US" altLang="en-US" dirty="0"/>
              <a:t> </a:t>
            </a:r>
            <a:r>
              <a:rPr lang="en-US" altLang="en-US" dirty="0" err="1"/>
              <a:t>lainnya</a:t>
            </a:r>
            <a:r>
              <a:rPr lang="en-US" altLang="en-US" dirty="0"/>
              <a:t> </a:t>
            </a:r>
            <a:r>
              <a:rPr lang="en-US" altLang="en-US" dirty="0" smtClean="0"/>
              <a:t>).</a:t>
            </a:r>
          </a:p>
          <a:p>
            <a:pPr marL="0" indent="0"/>
            <a:r>
              <a:rPr lang="en-US" altLang="en-US" dirty="0"/>
              <a:t> </a:t>
            </a:r>
            <a:r>
              <a:rPr lang="en-US" altLang="en-US" dirty="0" err="1" smtClean="0"/>
              <a:t>Memunculkan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kader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keluarga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sendiri</a:t>
            </a:r>
            <a:endParaRPr lang="en-US" altLang="en-US" dirty="0" smtClean="0"/>
          </a:p>
          <a:p>
            <a:pPr marL="185738" indent="-185738"/>
            <a:r>
              <a:rPr lang="en-US" altLang="en-US" dirty="0" err="1" smtClean="0"/>
              <a:t>Mengutamakan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pimpinan</a:t>
            </a:r>
            <a:r>
              <a:rPr lang="en-US" altLang="en-US" dirty="0" smtClean="0"/>
              <a:t> AUM </a:t>
            </a:r>
            <a:r>
              <a:rPr lang="en-US" altLang="en-US" dirty="0" err="1" smtClean="0"/>
              <a:t>dari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warga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Muhammadiyah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memahami</a:t>
            </a:r>
            <a:r>
              <a:rPr lang="en-US" altLang="en-US" dirty="0" smtClean="0"/>
              <a:t> program </a:t>
            </a:r>
            <a:r>
              <a:rPr lang="en-US" altLang="en-US" dirty="0" err="1" smtClean="0"/>
              <a:t>Muhammadiyah</a:t>
            </a:r>
            <a:endParaRPr lang="en-US" altLang="en-US" dirty="0"/>
          </a:p>
          <a:p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“</a:t>
            </a:r>
            <a:r>
              <a:rPr lang="en-US" dirty="0" err="1" smtClean="0"/>
              <a:t>nasionalisme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4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. </a:t>
            </a:r>
            <a:r>
              <a:rPr lang="en-US" dirty="0" err="1" smtClean="0"/>
              <a:t>penutup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Semogaa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, </a:t>
            </a:r>
            <a:r>
              <a:rPr lang="en-US" dirty="0" err="1" smtClean="0"/>
              <a:t>alhamdulillahirabbil</a:t>
            </a:r>
            <a:r>
              <a:rPr lang="en-US" dirty="0" smtClean="0"/>
              <a:t> </a:t>
            </a:r>
            <a:r>
              <a:rPr lang="en-US" smtClean="0"/>
              <a:t>alamin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22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517</TotalTime>
  <Words>800</Words>
  <Application>Microsoft Macintosh PowerPoint</Application>
  <PresentationFormat>Widescreen</PresentationFormat>
  <Paragraphs>47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Cambria</vt:lpstr>
      <vt:lpstr>Gill Sans MT</vt:lpstr>
      <vt:lpstr>Arial</vt:lpstr>
      <vt:lpstr>Gallery</vt:lpstr>
      <vt:lpstr>ideologi Muhammadiyah:  dalam Dinamika tajdid dan ijtihad</vt:lpstr>
      <vt:lpstr>Pengantar</vt:lpstr>
      <vt:lpstr>1. Ideologi Muhammadiyah</vt:lpstr>
      <vt:lpstr>2. Fungsi Ideologi Muhammadiyah</vt:lpstr>
      <vt:lpstr>3. Wawasan dasar ideologi muhammadiyah </vt:lpstr>
      <vt:lpstr>4. Tantangan baru ideologi muhammadiyah</vt:lpstr>
      <vt:lpstr>5. Sifat dan fungsi gerakan</vt:lpstr>
      <vt:lpstr>6. Komitmen  warga muhammadiyah</vt:lpstr>
      <vt:lpstr>7. penutup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Tajdid, ijtihad dan ideologi</dc:title>
  <dc:creator>Achmad Jainuri</dc:creator>
  <cp:lastModifiedBy>Achmad Jainuri</cp:lastModifiedBy>
  <cp:revision>46</cp:revision>
  <dcterms:created xsi:type="dcterms:W3CDTF">2017-05-14T22:52:56Z</dcterms:created>
  <dcterms:modified xsi:type="dcterms:W3CDTF">2017-05-31T23:28:07Z</dcterms:modified>
</cp:coreProperties>
</file>