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8" r:id="rId3"/>
    <p:sldId id="292" r:id="rId4"/>
    <p:sldId id="295" r:id="rId5"/>
    <p:sldId id="301" r:id="rId6"/>
    <p:sldId id="296" r:id="rId7"/>
    <p:sldId id="302" r:id="rId8"/>
    <p:sldId id="308" r:id="rId9"/>
    <p:sldId id="300" r:id="rId10"/>
    <p:sldId id="303" r:id="rId11"/>
    <p:sldId id="304" r:id="rId12"/>
    <p:sldId id="305" r:id="rId13"/>
    <p:sldId id="306" r:id="rId14"/>
    <p:sldId id="263" r:id="rId15"/>
    <p:sldId id="278" r:id="rId16"/>
    <p:sldId id="279" r:id="rId17"/>
    <p:sldId id="289" r:id="rId18"/>
    <p:sldId id="276" r:id="rId19"/>
    <p:sldId id="277" r:id="rId20"/>
    <p:sldId id="30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60EFC8-5A92-4A5F-A4B6-BC9BF46018A5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FDEF2913-964B-420F-8C56-D75C8913FACA}">
      <dgm:prSet phldrT="[Text]"/>
      <dgm:spPr>
        <a:solidFill>
          <a:srgbClr val="92D050"/>
        </a:solidFill>
        <a:ln>
          <a:solidFill>
            <a:srgbClr val="92D050"/>
          </a:solidFill>
        </a:ln>
      </dgm:spPr>
      <dgm:t>
        <a:bodyPr/>
        <a:lstStyle/>
        <a:p>
          <a:r>
            <a:rPr lang="en-US" dirty="0" smtClean="0"/>
            <a:t>NU</a:t>
          </a:r>
          <a:endParaRPr lang="en-US" dirty="0"/>
        </a:p>
      </dgm:t>
    </dgm:pt>
    <dgm:pt modelId="{29DE3026-667A-4EFD-8863-019A420F150D}" type="parTrans" cxnId="{70F43C3A-AEB5-45A2-BC4F-BD2D668AE55F}">
      <dgm:prSet/>
      <dgm:spPr/>
      <dgm:t>
        <a:bodyPr/>
        <a:lstStyle/>
        <a:p>
          <a:endParaRPr lang="en-US"/>
        </a:p>
      </dgm:t>
    </dgm:pt>
    <dgm:pt modelId="{1B24AD8B-E633-4203-BBD4-D3D3A6D9830C}" type="sibTrans" cxnId="{70F43C3A-AEB5-45A2-BC4F-BD2D668AE55F}">
      <dgm:prSet/>
      <dgm:spPr/>
      <dgm:t>
        <a:bodyPr/>
        <a:lstStyle/>
        <a:p>
          <a:endParaRPr lang="en-US"/>
        </a:p>
      </dgm:t>
    </dgm:pt>
    <dgm:pt modelId="{54C83C77-9729-4BA8-9F02-3E79B0C7EE1C}">
      <dgm:prSet phldrT="[Text]"/>
      <dgm:spPr>
        <a:solidFill>
          <a:srgbClr val="00B050"/>
        </a:solidFill>
        <a:ln>
          <a:solidFill>
            <a:srgbClr val="0070C0"/>
          </a:solidFill>
        </a:ln>
      </dgm:spPr>
      <dgm:t>
        <a:bodyPr/>
        <a:lstStyle/>
        <a:p>
          <a:r>
            <a:rPr lang="en-US" dirty="0" smtClean="0"/>
            <a:t>MD</a:t>
          </a:r>
          <a:endParaRPr lang="en-US" dirty="0"/>
        </a:p>
      </dgm:t>
    </dgm:pt>
    <dgm:pt modelId="{5FCFAA2A-9332-493C-B677-021429933975}" type="parTrans" cxnId="{E672DB4F-97ED-4D30-A781-5797553815EC}">
      <dgm:prSet/>
      <dgm:spPr/>
      <dgm:t>
        <a:bodyPr/>
        <a:lstStyle/>
        <a:p>
          <a:endParaRPr lang="en-US"/>
        </a:p>
      </dgm:t>
    </dgm:pt>
    <dgm:pt modelId="{8A829344-A18F-4C87-B00F-0469C9BD719D}" type="sibTrans" cxnId="{E672DB4F-97ED-4D30-A781-5797553815EC}">
      <dgm:prSet/>
      <dgm:spPr/>
      <dgm:t>
        <a:bodyPr/>
        <a:lstStyle/>
        <a:p>
          <a:endParaRPr lang="en-US"/>
        </a:p>
      </dgm:t>
    </dgm:pt>
    <dgm:pt modelId="{5E058E62-1CA2-4AE0-8E0D-D330484CDDC7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err="1" smtClean="0"/>
            <a:t>Salafi</a:t>
          </a:r>
          <a:endParaRPr lang="en-US" dirty="0"/>
        </a:p>
      </dgm:t>
    </dgm:pt>
    <dgm:pt modelId="{41B99683-090B-4DD7-9DC6-265920CB835B}" type="parTrans" cxnId="{93335F11-EC84-46FF-9D32-55CA05BC9C93}">
      <dgm:prSet/>
      <dgm:spPr/>
      <dgm:t>
        <a:bodyPr/>
        <a:lstStyle/>
        <a:p>
          <a:endParaRPr lang="en-US"/>
        </a:p>
      </dgm:t>
    </dgm:pt>
    <dgm:pt modelId="{69913A2D-5FB3-4210-8B43-DCE8BB00B4BE}" type="sibTrans" cxnId="{93335F11-EC84-46FF-9D32-55CA05BC9C93}">
      <dgm:prSet/>
      <dgm:spPr/>
      <dgm:t>
        <a:bodyPr/>
        <a:lstStyle/>
        <a:p>
          <a:endParaRPr lang="en-US"/>
        </a:p>
      </dgm:t>
    </dgm:pt>
    <dgm:pt modelId="{A005339A-ECE6-4787-88A5-43319DB4AB6C}" type="pres">
      <dgm:prSet presAssocID="{C160EFC8-5A92-4A5F-A4B6-BC9BF46018A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44BA38F4-F6A3-41A1-8050-FEE648C065AD}" type="pres">
      <dgm:prSet presAssocID="{FDEF2913-964B-420F-8C56-D75C8913FACA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946007-819E-43DD-8156-74E7DD8682F0}" type="pres">
      <dgm:prSet presAssocID="{FDEF2913-964B-420F-8C56-D75C8913FACA}" presName="gear1srcNode" presStyleLbl="node1" presStyleIdx="0" presStyleCnt="3"/>
      <dgm:spPr/>
      <dgm:t>
        <a:bodyPr/>
        <a:lstStyle/>
        <a:p>
          <a:endParaRPr lang="en-US"/>
        </a:p>
      </dgm:t>
    </dgm:pt>
    <dgm:pt modelId="{A711589B-D04A-4955-B423-0678AFEFE60D}" type="pres">
      <dgm:prSet presAssocID="{FDEF2913-964B-420F-8C56-D75C8913FACA}" presName="gear1dstNode" presStyleLbl="node1" presStyleIdx="0" presStyleCnt="3"/>
      <dgm:spPr/>
      <dgm:t>
        <a:bodyPr/>
        <a:lstStyle/>
        <a:p>
          <a:endParaRPr lang="en-US"/>
        </a:p>
      </dgm:t>
    </dgm:pt>
    <dgm:pt modelId="{D6B406C0-1E5B-47CB-8A8C-5450AD9F6B09}" type="pres">
      <dgm:prSet presAssocID="{54C83C77-9729-4BA8-9F02-3E79B0C7EE1C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590BF3-8B10-4C54-898B-60370C76BB9C}" type="pres">
      <dgm:prSet presAssocID="{54C83C77-9729-4BA8-9F02-3E79B0C7EE1C}" presName="gear2srcNode" presStyleLbl="node1" presStyleIdx="1" presStyleCnt="3"/>
      <dgm:spPr/>
      <dgm:t>
        <a:bodyPr/>
        <a:lstStyle/>
        <a:p>
          <a:endParaRPr lang="en-US"/>
        </a:p>
      </dgm:t>
    </dgm:pt>
    <dgm:pt modelId="{0DE5BFCA-0242-48F4-B9AA-59264A14197E}" type="pres">
      <dgm:prSet presAssocID="{54C83C77-9729-4BA8-9F02-3E79B0C7EE1C}" presName="gear2dstNode" presStyleLbl="node1" presStyleIdx="1" presStyleCnt="3"/>
      <dgm:spPr/>
      <dgm:t>
        <a:bodyPr/>
        <a:lstStyle/>
        <a:p>
          <a:endParaRPr lang="en-US"/>
        </a:p>
      </dgm:t>
    </dgm:pt>
    <dgm:pt modelId="{AB1E449F-4641-4C4E-851F-DE552DE9C51C}" type="pres">
      <dgm:prSet presAssocID="{5E058E62-1CA2-4AE0-8E0D-D330484CDDC7}" presName="gear3" presStyleLbl="node1" presStyleIdx="2" presStyleCnt="3"/>
      <dgm:spPr/>
      <dgm:t>
        <a:bodyPr/>
        <a:lstStyle/>
        <a:p>
          <a:endParaRPr lang="en-US"/>
        </a:p>
      </dgm:t>
    </dgm:pt>
    <dgm:pt modelId="{68BB4FBF-1A7B-4D8F-AB2D-613C84BC5688}" type="pres">
      <dgm:prSet presAssocID="{5E058E62-1CA2-4AE0-8E0D-D330484CDDC7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515163-E7DB-45B2-8F7D-4302D501F97C}" type="pres">
      <dgm:prSet presAssocID="{5E058E62-1CA2-4AE0-8E0D-D330484CDDC7}" presName="gear3srcNode" presStyleLbl="node1" presStyleIdx="2" presStyleCnt="3"/>
      <dgm:spPr/>
      <dgm:t>
        <a:bodyPr/>
        <a:lstStyle/>
        <a:p>
          <a:endParaRPr lang="en-US"/>
        </a:p>
      </dgm:t>
    </dgm:pt>
    <dgm:pt modelId="{00B46608-6C9F-468E-8859-72227E2F13DF}" type="pres">
      <dgm:prSet presAssocID="{5E058E62-1CA2-4AE0-8E0D-D330484CDDC7}" presName="gear3dstNode" presStyleLbl="node1" presStyleIdx="2" presStyleCnt="3"/>
      <dgm:spPr/>
      <dgm:t>
        <a:bodyPr/>
        <a:lstStyle/>
        <a:p>
          <a:endParaRPr lang="en-US"/>
        </a:p>
      </dgm:t>
    </dgm:pt>
    <dgm:pt modelId="{329830E8-6C4A-4922-B141-DCD8A7193A5B}" type="pres">
      <dgm:prSet presAssocID="{1B24AD8B-E633-4203-BBD4-D3D3A6D9830C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E4D0AB41-580F-4895-BB13-5442C5580718}" type="pres">
      <dgm:prSet presAssocID="{8A829344-A18F-4C87-B00F-0469C9BD719D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310D89C6-64B5-4F2D-A338-CC59EC93B58B}" type="pres">
      <dgm:prSet presAssocID="{69913A2D-5FB3-4210-8B43-DCE8BB00B4BE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9E3B0537-3774-4AE3-9A5B-A243CF642E71}" type="presOf" srcId="{5E058E62-1CA2-4AE0-8E0D-D330484CDDC7}" destId="{00B46608-6C9F-468E-8859-72227E2F13DF}" srcOrd="3" destOrd="0" presId="urn:microsoft.com/office/officeart/2005/8/layout/gear1"/>
    <dgm:cxn modelId="{59A26ADF-CE78-4B69-8B34-7FB5A8FA08FA}" type="presOf" srcId="{8A829344-A18F-4C87-B00F-0469C9BD719D}" destId="{E4D0AB41-580F-4895-BB13-5442C5580718}" srcOrd="0" destOrd="0" presId="urn:microsoft.com/office/officeart/2005/8/layout/gear1"/>
    <dgm:cxn modelId="{E672DB4F-97ED-4D30-A781-5797553815EC}" srcId="{C160EFC8-5A92-4A5F-A4B6-BC9BF46018A5}" destId="{54C83C77-9729-4BA8-9F02-3E79B0C7EE1C}" srcOrd="1" destOrd="0" parTransId="{5FCFAA2A-9332-493C-B677-021429933975}" sibTransId="{8A829344-A18F-4C87-B00F-0469C9BD719D}"/>
    <dgm:cxn modelId="{219C2735-FC7F-487E-A3BB-74D71737727B}" type="presOf" srcId="{FDEF2913-964B-420F-8C56-D75C8913FACA}" destId="{44BA38F4-F6A3-41A1-8050-FEE648C065AD}" srcOrd="0" destOrd="0" presId="urn:microsoft.com/office/officeart/2005/8/layout/gear1"/>
    <dgm:cxn modelId="{1EE132BF-1692-4FFD-AFC6-BD98E5A41F48}" type="presOf" srcId="{5E058E62-1CA2-4AE0-8E0D-D330484CDDC7}" destId="{AB1E449F-4641-4C4E-851F-DE552DE9C51C}" srcOrd="0" destOrd="0" presId="urn:microsoft.com/office/officeart/2005/8/layout/gear1"/>
    <dgm:cxn modelId="{93335F11-EC84-46FF-9D32-55CA05BC9C93}" srcId="{C160EFC8-5A92-4A5F-A4B6-BC9BF46018A5}" destId="{5E058E62-1CA2-4AE0-8E0D-D330484CDDC7}" srcOrd="2" destOrd="0" parTransId="{41B99683-090B-4DD7-9DC6-265920CB835B}" sibTransId="{69913A2D-5FB3-4210-8B43-DCE8BB00B4BE}"/>
    <dgm:cxn modelId="{86B3EE8E-46ED-4DE1-82A8-D5F5E15B97CC}" type="presOf" srcId="{69913A2D-5FB3-4210-8B43-DCE8BB00B4BE}" destId="{310D89C6-64B5-4F2D-A338-CC59EC93B58B}" srcOrd="0" destOrd="0" presId="urn:microsoft.com/office/officeart/2005/8/layout/gear1"/>
    <dgm:cxn modelId="{4168B50C-11C5-4907-84A0-1A4FD1D53C2D}" type="presOf" srcId="{1B24AD8B-E633-4203-BBD4-D3D3A6D9830C}" destId="{329830E8-6C4A-4922-B141-DCD8A7193A5B}" srcOrd="0" destOrd="0" presId="urn:microsoft.com/office/officeart/2005/8/layout/gear1"/>
    <dgm:cxn modelId="{4226300D-AD84-49DC-AB54-040A983980D4}" type="presOf" srcId="{5E058E62-1CA2-4AE0-8E0D-D330484CDDC7}" destId="{32515163-E7DB-45B2-8F7D-4302D501F97C}" srcOrd="2" destOrd="0" presId="urn:microsoft.com/office/officeart/2005/8/layout/gear1"/>
    <dgm:cxn modelId="{9355C524-ADBE-433F-94E2-16BCF78E87C1}" type="presOf" srcId="{54C83C77-9729-4BA8-9F02-3E79B0C7EE1C}" destId="{0DE5BFCA-0242-48F4-B9AA-59264A14197E}" srcOrd="2" destOrd="0" presId="urn:microsoft.com/office/officeart/2005/8/layout/gear1"/>
    <dgm:cxn modelId="{D79B5D54-E1D5-4EC0-9E79-90AAF8F29DEB}" type="presOf" srcId="{FDEF2913-964B-420F-8C56-D75C8913FACA}" destId="{A711589B-D04A-4955-B423-0678AFEFE60D}" srcOrd="2" destOrd="0" presId="urn:microsoft.com/office/officeart/2005/8/layout/gear1"/>
    <dgm:cxn modelId="{989A485C-7231-4572-B036-1ACE38D05E11}" type="presOf" srcId="{54C83C77-9729-4BA8-9F02-3E79B0C7EE1C}" destId="{D6B406C0-1E5B-47CB-8A8C-5450AD9F6B09}" srcOrd="0" destOrd="0" presId="urn:microsoft.com/office/officeart/2005/8/layout/gear1"/>
    <dgm:cxn modelId="{AF71E766-F58B-4A85-825A-734880B171FC}" type="presOf" srcId="{C160EFC8-5A92-4A5F-A4B6-BC9BF46018A5}" destId="{A005339A-ECE6-4787-88A5-43319DB4AB6C}" srcOrd="0" destOrd="0" presId="urn:microsoft.com/office/officeart/2005/8/layout/gear1"/>
    <dgm:cxn modelId="{8C7D7451-DA93-4C2F-A4A0-84D89F79F48C}" type="presOf" srcId="{5E058E62-1CA2-4AE0-8E0D-D330484CDDC7}" destId="{68BB4FBF-1A7B-4D8F-AB2D-613C84BC5688}" srcOrd="1" destOrd="0" presId="urn:microsoft.com/office/officeart/2005/8/layout/gear1"/>
    <dgm:cxn modelId="{0520254A-5827-4037-8418-7A3672C78338}" type="presOf" srcId="{54C83C77-9729-4BA8-9F02-3E79B0C7EE1C}" destId="{23590BF3-8B10-4C54-898B-60370C76BB9C}" srcOrd="1" destOrd="0" presId="urn:microsoft.com/office/officeart/2005/8/layout/gear1"/>
    <dgm:cxn modelId="{70F43C3A-AEB5-45A2-BC4F-BD2D668AE55F}" srcId="{C160EFC8-5A92-4A5F-A4B6-BC9BF46018A5}" destId="{FDEF2913-964B-420F-8C56-D75C8913FACA}" srcOrd="0" destOrd="0" parTransId="{29DE3026-667A-4EFD-8863-019A420F150D}" sibTransId="{1B24AD8B-E633-4203-BBD4-D3D3A6D9830C}"/>
    <dgm:cxn modelId="{7A7D6EBD-BA14-4FCB-BE55-475F22E9411D}" type="presOf" srcId="{FDEF2913-964B-420F-8C56-D75C8913FACA}" destId="{3A946007-819E-43DD-8156-74E7DD8682F0}" srcOrd="1" destOrd="0" presId="urn:microsoft.com/office/officeart/2005/8/layout/gear1"/>
    <dgm:cxn modelId="{D985C4DF-FDCF-4557-84C1-41540A6E9D11}" type="presParOf" srcId="{A005339A-ECE6-4787-88A5-43319DB4AB6C}" destId="{44BA38F4-F6A3-41A1-8050-FEE648C065AD}" srcOrd="0" destOrd="0" presId="urn:microsoft.com/office/officeart/2005/8/layout/gear1"/>
    <dgm:cxn modelId="{EDC95AC4-5029-4231-889E-D3E6354E7725}" type="presParOf" srcId="{A005339A-ECE6-4787-88A5-43319DB4AB6C}" destId="{3A946007-819E-43DD-8156-74E7DD8682F0}" srcOrd="1" destOrd="0" presId="urn:microsoft.com/office/officeart/2005/8/layout/gear1"/>
    <dgm:cxn modelId="{AEE64AAC-08B0-4E0C-B6FE-A7DCD5A85E64}" type="presParOf" srcId="{A005339A-ECE6-4787-88A5-43319DB4AB6C}" destId="{A711589B-D04A-4955-B423-0678AFEFE60D}" srcOrd="2" destOrd="0" presId="urn:microsoft.com/office/officeart/2005/8/layout/gear1"/>
    <dgm:cxn modelId="{B4203E71-C06D-40D4-BCE5-380C1BBEC758}" type="presParOf" srcId="{A005339A-ECE6-4787-88A5-43319DB4AB6C}" destId="{D6B406C0-1E5B-47CB-8A8C-5450AD9F6B09}" srcOrd="3" destOrd="0" presId="urn:microsoft.com/office/officeart/2005/8/layout/gear1"/>
    <dgm:cxn modelId="{10B160C2-B414-4ADD-BAF6-6F3D2F023600}" type="presParOf" srcId="{A005339A-ECE6-4787-88A5-43319DB4AB6C}" destId="{23590BF3-8B10-4C54-898B-60370C76BB9C}" srcOrd="4" destOrd="0" presId="urn:microsoft.com/office/officeart/2005/8/layout/gear1"/>
    <dgm:cxn modelId="{422311EA-D2E4-4F1E-A4DB-EFD2451F57BD}" type="presParOf" srcId="{A005339A-ECE6-4787-88A5-43319DB4AB6C}" destId="{0DE5BFCA-0242-48F4-B9AA-59264A14197E}" srcOrd="5" destOrd="0" presId="urn:microsoft.com/office/officeart/2005/8/layout/gear1"/>
    <dgm:cxn modelId="{080B7185-3439-429F-BB65-227E675CC41B}" type="presParOf" srcId="{A005339A-ECE6-4787-88A5-43319DB4AB6C}" destId="{AB1E449F-4641-4C4E-851F-DE552DE9C51C}" srcOrd="6" destOrd="0" presId="urn:microsoft.com/office/officeart/2005/8/layout/gear1"/>
    <dgm:cxn modelId="{80D331FE-D6FE-4658-AFBD-4E3F16C6033E}" type="presParOf" srcId="{A005339A-ECE6-4787-88A5-43319DB4AB6C}" destId="{68BB4FBF-1A7B-4D8F-AB2D-613C84BC5688}" srcOrd="7" destOrd="0" presId="urn:microsoft.com/office/officeart/2005/8/layout/gear1"/>
    <dgm:cxn modelId="{5257DC5F-059D-40A4-B52E-FA894ECD6D79}" type="presParOf" srcId="{A005339A-ECE6-4787-88A5-43319DB4AB6C}" destId="{32515163-E7DB-45B2-8F7D-4302D501F97C}" srcOrd="8" destOrd="0" presId="urn:microsoft.com/office/officeart/2005/8/layout/gear1"/>
    <dgm:cxn modelId="{FAB4E45C-BDDD-4B2D-AD13-1CA6E17B51D4}" type="presParOf" srcId="{A005339A-ECE6-4787-88A5-43319DB4AB6C}" destId="{00B46608-6C9F-468E-8859-72227E2F13DF}" srcOrd="9" destOrd="0" presId="urn:microsoft.com/office/officeart/2005/8/layout/gear1"/>
    <dgm:cxn modelId="{3E3803B7-2EBC-429B-8D08-88A8DD2894EC}" type="presParOf" srcId="{A005339A-ECE6-4787-88A5-43319DB4AB6C}" destId="{329830E8-6C4A-4922-B141-DCD8A7193A5B}" srcOrd="10" destOrd="0" presId="urn:microsoft.com/office/officeart/2005/8/layout/gear1"/>
    <dgm:cxn modelId="{AA3FA549-E74C-4077-9D5F-CA4AAD92E3D8}" type="presParOf" srcId="{A005339A-ECE6-4787-88A5-43319DB4AB6C}" destId="{E4D0AB41-580F-4895-BB13-5442C5580718}" srcOrd="11" destOrd="0" presId="urn:microsoft.com/office/officeart/2005/8/layout/gear1"/>
    <dgm:cxn modelId="{3C0B067A-EC92-4A74-8AAA-9FA942D89490}" type="presParOf" srcId="{A005339A-ECE6-4787-88A5-43319DB4AB6C}" destId="{310D89C6-64B5-4F2D-A338-CC59EC93B58B}" srcOrd="12" destOrd="0" presId="urn:microsoft.com/office/officeart/2005/8/layout/gear1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DEC735B-4ECF-4D70-BDCA-1E735D7B2E2C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FB8F4ED0-4EE6-4160-9B28-14F9F963C80D}">
      <dgm:prSet phldrT="[Text]"/>
      <dgm:spPr/>
      <dgm:t>
        <a:bodyPr/>
        <a:lstStyle/>
        <a:p>
          <a:r>
            <a:rPr lang="en-US" dirty="0" err="1" smtClean="0"/>
            <a:t>Konflik</a:t>
          </a:r>
          <a:endParaRPr lang="en-US" dirty="0"/>
        </a:p>
      </dgm:t>
    </dgm:pt>
    <dgm:pt modelId="{1403CBD8-0FE4-4E8B-BF21-B0F3CD6CDE87}" type="parTrans" cxnId="{4612161E-C3EC-4290-A9E0-51AE5BCFF37E}">
      <dgm:prSet/>
      <dgm:spPr/>
      <dgm:t>
        <a:bodyPr/>
        <a:lstStyle/>
        <a:p>
          <a:endParaRPr lang="en-US"/>
        </a:p>
      </dgm:t>
    </dgm:pt>
    <dgm:pt modelId="{7094E2B4-CB1C-423F-8CD0-978CF478D2CF}" type="sibTrans" cxnId="{4612161E-C3EC-4290-A9E0-51AE5BCFF37E}">
      <dgm:prSet/>
      <dgm:spPr/>
      <dgm:t>
        <a:bodyPr/>
        <a:lstStyle/>
        <a:p>
          <a:endParaRPr lang="en-US"/>
        </a:p>
      </dgm:t>
    </dgm:pt>
    <dgm:pt modelId="{17698382-8B0A-433D-8D8A-C651EE01B0DB}">
      <dgm:prSet phldrT="[Text]"/>
      <dgm:spPr/>
      <dgm:t>
        <a:bodyPr/>
        <a:lstStyle/>
        <a:p>
          <a:r>
            <a:rPr lang="en-US" dirty="0" err="1" smtClean="0"/>
            <a:t>Kompetisi</a:t>
          </a:r>
          <a:endParaRPr lang="en-US" dirty="0"/>
        </a:p>
      </dgm:t>
    </dgm:pt>
    <dgm:pt modelId="{BC914B7C-66B0-43A8-9436-1093E2B07D59}" type="parTrans" cxnId="{0F368311-5B33-46B7-9848-7286124DBC28}">
      <dgm:prSet/>
      <dgm:spPr/>
      <dgm:t>
        <a:bodyPr/>
        <a:lstStyle/>
        <a:p>
          <a:endParaRPr lang="en-US"/>
        </a:p>
      </dgm:t>
    </dgm:pt>
    <dgm:pt modelId="{7D35CB8A-9C03-46F6-B346-E17CCA874FB8}" type="sibTrans" cxnId="{0F368311-5B33-46B7-9848-7286124DBC28}">
      <dgm:prSet/>
      <dgm:spPr/>
      <dgm:t>
        <a:bodyPr/>
        <a:lstStyle/>
        <a:p>
          <a:endParaRPr lang="en-US"/>
        </a:p>
      </dgm:t>
    </dgm:pt>
    <dgm:pt modelId="{C95B6D46-BB0B-4415-82C9-3C2C86ED1641}">
      <dgm:prSet phldrT="[Text]"/>
      <dgm:spPr/>
      <dgm:t>
        <a:bodyPr/>
        <a:lstStyle/>
        <a:p>
          <a:r>
            <a:rPr lang="en-US" dirty="0" err="1" smtClean="0"/>
            <a:t>Kolaborasi</a:t>
          </a:r>
          <a:endParaRPr lang="en-US" dirty="0"/>
        </a:p>
      </dgm:t>
    </dgm:pt>
    <dgm:pt modelId="{C7AED92C-BF58-41E2-B549-9805D08D9D6C}" type="parTrans" cxnId="{01B73978-CD67-4281-8D92-51307CA11A2E}">
      <dgm:prSet/>
      <dgm:spPr/>
      <dgm:t>
        <a:bodyPr/>
        <a:lstStyle/>
        <a:p>
          <a:endParaRPr lang="en-US"/>
        </a:p>
      </dgm:t>
    </dgm:pt>
    <dgm:pt modelId="{36D5DE2B-0744-4CFB-9D1D-2A3BDD5307D6}" type="sibTrans" cxnId="{01B73978-CD67-4281-8D92-51307CA11A2E}">
      <dgm:prSet/>
      <dgm:spPr/>
      <dgm:t>
        <a:bodyPr/>
        <a:lstStyle/>
        <a:p>
          <a:endParaRPr lang="en-US"/>
        </a:p>
      </dgm:t>
    </dgm:pt>
    <dgm:pt modelId="{A0CD15B0-248E-48B5-96D8-3848D3ECF379}" type="pres">
      <dgm:prSet presAssocID="{ADEC735B-4ECF-4D70-BDCA-1E735D7B2E2C}" presName="arrowDiagram" presStyleCnt="0">
        <dgm:presLayoutVars>
          <dgm:chMax val="5"/>
          <dgm:dir/>
          <dgm:resizeHandles val="exact"/>
        </dgm:presLayoutVars>
      </dgm:prSet>
      <dgm:spPr/>
    </dgm:pt>
    <dgm:pt modelId="{D1107302-52F7-4E04-9FEC-86FDF6D89403}" type="pres">
      <dgm:prSet presAssocID="{ADEC735B-4ECF-4D70-BDCA-1E735D7B2E2C}" presName="arrow" presStyleLbl="bgShp" presStyleIdx="0" presStyleCnt="1"/>
      <dgm:spPr>
        <a:solidFill>
          <a:srgbClr val="00B050"/>
        </a:solidFill>
      </dgm:spPr>
    </dgm:pt>
    <dgm:pt modelId="{B2C36006-D343-4C03-821C-C0F5C7E586EE}" type="pres">
      <dgm:prSet presAssocID="{ADEC735B-4ECF-4D70-BDCA-1E735D7B2E2C}" presName="arrowDiagram3" presStyleCnt="0"/>
      <dgm:spPr/>
    </dgm:pt>
    <dgm:pt modelId="{F91F7428-AD40-4D75-9D06-D8AA81722670}" type="pres">
      <dgm:prSet presAssocID="{FB8F4ED0-4EE6-4160-9B28-14F9F963C80D}" presName="bullet3a" presStyleLbl="node1" presStyleIdx="0" presStyleCnt="3"/>
      <dgm:spPr/>
    </dgm:pt>
    <dgm:pt modelId="{21155F39-3D53-4AAA-930D-08DFFC0B78D8}" type="pres">
      <dgm:prSet presAssocID="{FB8F4ED0-4EE6-4160-9B28-14F9F963C80D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C5EC5B-25D5-4A5B-9D83-A98EC44467C9}" type="pres">
      <dgm:prSet presAssocID="{17698382-8B0A-433D-8D8A-C651EE01B0DB}" presName="bullet3b" presStyleLbl="node1" presStyleIdx="1" presStyleCnt="3"/>
      <dgm:spPr/>
    </dgm:pt>
    <dgm:pt modelId="{536C2610-7C68-4B23-836D-9F971209D893}" type="pres">
      <dgm:prSet presAssocID="{17698382-8B0A-433D-8D8A-C651EE01B0DB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2EF8D4-7C48-4FC1-88AA-5BC15EBCA9C1}" type="pres">
      <dgm:prSet presAssocID="{C95B6D46-BB0B-4415-82C9-3C2C86ED1641}" presName="bullet3c" presStyleLbl="node1" presStyleIdx="2" presStyleCnt="3"/>
      <dgm:spPr>
        <a:solidFill>
          <a:srgbClr val="00B0F0"/>
        </a:solidFill>
      </dgm:spPr>
    </dgm:pt>
    <dgm:pt modelId="{3688DA2F-D47C-4651-93CE-C8A2A14CE2EA}" type="pres">
      <dgm:prSet presAssocID="{C95B6D46-BB0B-4415-82C9-3C2C86ED1641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7C660D-94B0-4EB1-8DBE-530B331A2ECB}" type="presOf" srcId="{C95B6D46-BB0B-4415-82C9-3C2C86ED1641}" destId="{3688DA2F-D47C-4651-93CE-C8A2A14CE2EA}" srcOrd="0" destOrd="0" presId="urn:microsoft.com/office/officeart/2005/8/layout/arrow2"/>
    <dgm:cxn modelId="{F8D514D4-C438-4C0C-8811-7073E9396764}" type="presOf" srcId="{FB8F4ED0-4EE6-4160-9B28-14F9F963C80D}" destId="{21155F39-3D53-4AAA-930D-08DFFC0B78D8}" srcOrd="0" destOrd="0" presId="urn:microsoft.com/office/officeart/2005/8/layout/arrow2"/>
    <dgm:cxn modelId="{8C3E3DCA-CA6A-4887-A247-120B86DF5EF5}" type="presOf" srcId="{17698382-8B0A-433D-8D8A-C651EE01B0DB}" destId="{536C2610-7C68-4B23-836D-9F971209D893}" srcOrd="0" destOrd="0" presId="urn:microsoft.com/office/officeart/2005/8/layout/arrow2"/>
    <dgm:cxn modelId="{4612161E-C3EC-4290-A9E0-51AE5BCFF37E}" srcId="{ADEC735B-4ECF-4D70-BDCA-1E735D7B2E2C}" destId="{FB8F4ED0-4EE6-4160-9B28-14F9F963C80D}" srcOrd="0" destOrd="0" parTransId="{1403CBD8-0FE4-4E8B-BF21-B0F3CD6CDE87}" sibTransId="{7094E2B4-CB1C-423F-8CD0-978CF478D2CF}"/>
    <dgm:cxn modelId="{01B73978-CD67-4281-8D92-51307CA11A2E}" srcId="{ADEC735B-4ECF-4D70-BDCA-1E735D7B2E2C}" destId="{C95B6D46-BB0B-4415-82C9-3C2C86ED1641}" srcOrd="2" destOrd="0" parTransId="{C7AED92C-BF58-41E2-B549-9805D08D9D6C}" sibTransId="{36D5DE2B-0744-4CFB-9D1D-2A3BDD5307D6}"/>
    <dgm:cxn modelId="{57B3BC12-F5FC-4865-9775-B82BBB52C6F0}" type="presOf" srcId="{ADEC735B-4ECF-4D70-BDCA-1E735D7B2E2C}" destId="{A0CD15B0-248E-48B5-96D8-3848D3ECF379}" srcOrd="0" destOrd="0" presId="urn:microsoft.com/office/officeart/2005/8/layout/arrow2"/>
    <dgm:cxn modelId="{0F368311-5B33-46B7-9848-7286124DBC28}" srcId="{ADEC735B-4ECF-4D70-BDCA-1E735D7B2E2C}" destId="{17698382-8B0A-433D-8D8A-C651EE01B0DB}" srcOrd="1" destOrd="0" parTransId="{BC914B7C-66B0-43A8-9436-1093E2B07D59}" sibTransId="{7D35CB8A-9C03-46F6-B346-E17CCA874FB8}"/>
    <dgm:cxn modelId="{DED42B53-A26E-407D-97EA-50BD54441A82}" type="presParOf" srcId="{A0CD15B0-248E-48B5-96D8-3848D3ECF379}" destId="{D1107302-52F7-4E04-9FEC-86FDF6D89403}" srcOrd="0" destOrd="0" presId="urn:microsoft.com/office/officeart/2005/8/layout/arrow2"/>
    <dgm:cxn modelId="{E8AC6888-000E-4385-A4F0-9CB644A73C1F}" type="presParOf" srcId="{A0CD15B0-248E-48B5-96D8-3848D3ECF379}" destId="{B2C36006-D343-4C03-821C-C0F5C7E586EE}" srcOrd="1" destOrd="0" presId="urn:microsoft.com/office/officeart/2005/8/layout/arrow2"/>
    <dgm:cxn modelId="{208B491A-DC54-45ED-8C46-52B98F9B29F0}" type="presParOf" srcId="{B2C36006-D343-4C03-821C-C0F5C7E586EE}" destId="{F91F7428-AD40-4D75-9D06-D8AA81722670}" srcOrd="0" destOrd="0" presId="urn:microsoft.com/office/officeart/2005/8/layout/arrow2"/>
    <dgm:cxn modelId="{2C0EA3B9-9074-41A2-BA53-1B5511E986A1}" type="presParOf" srcId="{B2C36006-D343-4C03-821C-C0F5C7E586EE}" destId="{21155F39-3D53-4AAA-930D-08DFFC0B78D8}" srcOrd="1" destOrd="0" presId="urn:microsoft.com/office/officeart/2005/8/layout/arrow2"/>
    <dgm:cxn modelId="{4F173839-425E-4DAE-88CE-DBCA8DA8215A}" type="presParOf" srcId="{B2C36006-D343-4C03-821C-C0F5C7E586EE}" destId="{F4C5EC5B-25D5-4A5B-9D83-A98EC44467C9}" srcOrd="2" destOrd="0" presId="urn:microsoft.com/office/officeart/2005/8/layout/arrow2"/>
    <dgm:cxn modelId="{6D533151-A5DB-4C35-9541-393C6E4FA220}" type="presParOf" srcId="{B2C36006-D343-4C03-821C-C0F5C7E586EE}" destId="{536C2610-7C68-4B23-836D-9F971209D893}" srcOrd="3" destOrd="0" presId="urn:microsoft.com/office/officeart/2005/8/layout/arrow2"/>
    <dgm:cxn modelId="{CF05FC8F-FF19-4304-A7C2-C4BD965CCCC7}" type="presParOf" srcId="{B2C36006-D343-4C03-821C-C0F5C7E586EE}" destId="{8D2EF8D4-7C48-4FC1-88AA-5BC15EBCA9C1}" srcOrd="4" destOrd="0" presId="urn:microsoft.com/office/officeart/2005/8/layout/arrow2"/>
    <dgm:cxn modelId="{67CA3D92-2B48-4E5B-8437-A36C85A0D3AD}" type="presParOf" srcId="{B2C36006-D343-4C03-821C-C0F5C7E586EE}" destId="{3688DA2F-D47C-4651-93CE-C8A2A14CE2EA}" srcOrd="5" destOrd="0" presId="urn:microsoft.com/office/officeart/2005/8/layout/arrow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A427DE-19CD-43ED-A463-9B764B92CC0A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B76BCC-6DEF-4587-A6A0-ACCCF966F7D0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Kristen</a:t>
          </a:r>
          <a:endParaRPr lang="en-US" dirty="0"/>
        </a:p>
      </dgm:t>
    </dgm:pt>
    <dgm:pt modelId="{5E5904D6-529D-419B-ACFC-13E0E552FA0D}" type="parTrans" cxnId="{1F52A712-6E72-48CE-B117-04903DDAC0F5}">
      <dgm:prSet/>
      <dgm:spPr/>
      <dgm:t>
        <a:bodyPr/>
        <a:lstStyle/>
        <a:p>
          <a:endParaRPr lang="en-US"/>
        </a:p>
      </dgm:t>
    </dgm:pt>
    <dgm:pt modelId="{D0FC1A47-27A1-4FFB-9D83-858584666E00}" type="sibTrans" cxnId="{1F52A712-6E72-48CE-B117-04903DDAC0F5}">
      <dgm:prSet/>
      <dgm:spPr/>
      <dgm:t>
        <a:bodyPr/>
        <a:lstStyle/>
        <a:p>
          <a:endParaRPr lang="en-US"/>
        </a:p>
      </dgm:t>
    </dgm:pt>
    <dgm:pt modelId="{C586EC1A-8EA6-42A9-A4C6-8CD2E7CE9750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dirty="0" err="1" smtClean="0"/>
            <a:t>Katolik</a:t>
          </a:r>
          <a:endParaRPr lang="en-US" dirty="0"/>
        </a:p>
      </dgm:t>
    </dgm:pt>
    <dgm:pt modelId="{4085ABB9-9578-4E49-B95B-8685B9E9E3BF}" type="parTrans" cxnId="{85421073-F858-4C37-AB32-9B957086EE73}">
      <dgm:prSet/>
      <dgm:spPr/>
      <dgm:t>
        <a:bodyPr/>
        <a:lstStyle/>
        <a:p>
          <a:endParaRPr lang="en-US"/>
        </a:p>
      </dgm:t>
    </dgm:pt>
    <dgm:pt modelId="{397EFDCF-EE1A-4520-8A5D-E65E6938619D}" type="sibTrans" cxnId="{85421073-F858-4C37-AB32-9B957086EE73}">
      <dgm:prSet/>
      <dgm:spPr/>
      <dgm:t>
        <a:bodyPr/>
        <a:lstStyle/>
        <a:p>
          <a:endParaRPr lang="en-US"/>
        </a:p>
      </dgm:t>
    </dgm:pt>
    <dgm:pt modelId="{0AC4ABD2-AA87-4D74-B5E1-4B81ED8F8A68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err="1" smtClean="0"/>
            <a:t>Cina</a:t>
          </a:r>
          <a:endParaRPr lang="en-US" dirty="0"/>
        </a:p>
      </dgm:t>
    </dgm:pt>
    <dgm:pt modelId="{93A1579D-E77E-45C1-9E39-D28C3170E372}" type="parTrans" cxnId="{878EB2EB-E5CD-40E9-83A9-2AB376D55271}">
      <dgm:prSet/>
      <dgm:spPr/>
      <dgm:t>
        <a:bodyPr/>
        <a:lstStyle/>
        <a:p>
          <a:endParaRPr lang="en-US"/>
        </a:p>
      </dgm:t>
    </dgm:pt>
    <dgm:pt modelId="{5ADD1522-792A-4CF2-A85F-E0D510682367}" type="sibTrans" cxnId="{878EB2EB-E5CD-40E9-83A9-2AB376D55271}">
      <dgm:prSet/>
      <dgm:spPr/>
      <dgm:t>
        <a:bodyPr/>
        <a:lstStyle/>
        <a:p>
          <a:endParaRPr lang="en-US"/>
        </a:p>
      </dgm:t>
    </dgm:pt>
    <dgm:pt modelId="{8EE500FD-1E94-45C9-A28B-05A5D077FA4E}">
      <dgm:prSet phldrT="[Tex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dirty="0" smtClean="0"/>
            <a:t>Agama Lain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sempalan</a:t>
          </a:r>
          <a:endParaRPr lang="en-US" dirty="0"/>
        </a:p>
      </dgm:t>
    </dgm:pt>
    <dgm:pt modelId="{34C17EFC-6AF9-451F-A137-25CB2B55520B}" type="parTrans" cxnId="{BE787B34-1003-4956-95AB-82C71C1EC801}">
      <dgm:prSet/>
      <dgm:spPr/>
      <dgm:t>
        <a:bodyPr/>
        <a:lstStyle/>
        <a:p>
          <a:endParaRPr lang="en-US"/>
        </a:p>
      </dgm:t>
    </dgm:pt>
    <dgm:pt modelId="{0F95EADD-2583-4B51-8BB4-6091E24F0A99}" type="sibTrans" cxnId="{BE787B34-1003-4956-95AB-82C71C1EC801}">
      <dgm:prSet/>
      <dgm:spPr/>
      <dgm:t>
        <a:bodyPr/>
        <a:lstStyle/>
        <a:p>
          <a:endParaRPr lang="en-US"/>
        </a:p>
      </dgm:t>
    </dgm:pt>
    <dgm:pt modelId="{4B9AF012-4B0A-4701-99B9-D6DBBECB6A4D}">
      <dgm:prSet phldrT="[Text]"/>
      <dgm:spPr>
        <a:solidFill>
          <a:srgbClr val="002060"/>
        </a:solidFill>
      </dgm:spPr>
      <dgm:t>
        <a:bodyPr/>
        <a:lstStyle/>
        <a:p>
          <a:r>
            <a:rPr lang="en-US" dirty="0" smtClean="0"/>
            <a:t>Liberal</a:t>
          </a:r>
          <a:endParaRPr lang="en-US" dirty="0"/>
        </a:p>
      </dgm:t>
    </dgm:pt>
    <dgm:pt modelId="{FB1138EA-E4F4-478B-8496-723E4FB87298}" type="parTrans" cxnId="{B084FFD7-5F3B-471E-A958-FC88E74C1AAE}">
      <dgm:prSet/>
      <dgm:spPr/>
      <dgm:t>
        <a:bodyPr/>
        <a:lstStyle/>
        <a:p>
          <a:endParaRPr lang="en-US"/>
        </a:p>
      </dgm:t>
    </dgm:pt>
    <dgm:pt modelId="{CD83A0BF-DA0E-4316-9B5C-9E1AB7B7EB12}" type="sibTrans" cxnId="{B084FFD7-5F3B-471E-A958-FC88E74C1AAE}">
      <dgm:prSet/>
      <dgm:spPr/>
      <dgm:t>
        <a:bodyPr/>
        <a:lstStyle/>
        <a:p>
          <a:endParaRPr lang="en-US"/>
        </a:p>
      </dgm:t>
    </dgm:pt>
    <dgm:pt modelId="{57EB5548-1C70-4EEC-B26D-B1E6828D4E48}" type="pres">
      <dgm:prSet presAssocID="{6BA427DE-19CD-43ED-A463-9B764B92CC0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0620927-5CD0-4E3D-858A-06800DD0831B}" type="pres">
      <dgm:prSet presAssocID="{F0B76BCC-6DEF-4587-A6A0-ACCCF966F7D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C0728D-E2E5-4AE3-AFC3-D20064BE6B50}" type="pres">
      <dgm:prSet presAssocID="{F0B76BCC-6DEF-4587-A6A0-ACCCF966F7D0}" presName="spNode" presStyleCnt="0"/>
      <dgm:spPr/>
    </dgm:pt>
    <dgm:pt modelId="{4DB8576E-A5E8-4138-BFD4-FC3B4DA3A167}" type="pres">
      <dgm:prSet presAssocID="{D0FC1A47-27A1-4FFB-9D83-858584666E00}" presName="sibTrans" presStyleLbl="sibTrans1D1" presStyleIdx="0" presStyleCnt="5"/>
      <dgm:spPr/>
      <dgm:t>
        <a:bodyPr/>
        <a:lstStyle/>
        <a:p>
          <a:endParaRPr lang="en-US"/>
        </a:p>
      </dgm:t>
    </dgm:pt>
    <dgm:pt modelId="{929AAEE1-DBE8-4B7A-84AF-361262ED20E6}" type="pres">
      <dgm:prSet presAssocID="{C586EC1A-8EA6-42A9-A4C6-8CD2E7CE975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60BAFA-3330-4563-AC3B-1A7D698E2E1E}" type="pres">
      <dgm:prSet presAssocID="{C586EC1A-8EA6-42A9-A4C6-8CD2E7CE9750}" presName="spNode" presStyleCnt="0"/>
      <dgm:spPr/>
    </dgm:pt>
    <dgm:pt modelId="{1A61546E-839F-44A8-A97E-CB4B5C7A0D81}" type="pres">
      <dgm:prSet presAssocID="{397EFDCF-EE1A-4520-8A5D-E65E6938619D}" presName="sibTrans" presStyleLbl="sibTrans1D1" presStyleIdx="1" presStyleCnt="5"/>
      <dgm:spPr/>
      <dgm:t>
        <a:bodyPr/>
        <a:lstStyle/>
        <a:p>
          <a:endParaRPr lang="en-US"/>
        </a:p>
      </dgm:t>
    </dgm:pt>
    <dgm:pt modelId="{A0A430BB-2E83-4EBC-B25A-8FE7DAC1771E}" type="pres">
      <dgm:prSet presAssocID="{0AC4ABD2-AA87-4D74-B5E1-4B81ED8F8A6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22F671-A698-4578-9DD9-C73C915D9007}" type="pres">
      <dgm:prSet presAssocID="{0AC4ABD2-AA87-4D74-B5E1-4B81ED8F8A68}" presName="spNode" presStyleCnt="0"/>
      <dgm:spPr/>
    </dgm:pt>
    <dgm:pt modelId="{A7362F44-0364-437B-B359-16422C4AB04B}" type="pres">
      <dgm:prSet presAssocID="{5ADD1522-792A-4CF2-A85F-E0D510682367}" presName="sibTrans" presStyleLbl="sibTrans1D1" presStyleIdx="2" presStyleCnt="5"/>
      <dgm:spPr/>
      <dgm:t>
        <a:bodyPr/>
        <a:lstStyle/>
        <a:p>
          <a:endParaRPr lang="en-US"/>
        </a:p>
      </dgm:t>
    </dgm:pt>
    <dgm:pt modelId="{664EC6F3-4B20-44FE-99D6-5AEDAC3BF1C6}" type="pres">
      <dgm:prSet presAssocID="{8EE500FD-1E94-45C9-A28B-05A5D077FA4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DB80AE-8BF1-4094-AB3E-85C1BD34B5B9}" type="pres">
      <dgm:prSet presAssocID="{8EE500FD-1E94-45C9-A28B-05A5D077FA4E}" presName="spNode" presStyleCnt="0"/>
      <dgm:spPr/>
    </dgm:pt>
    <dgm:pt modelId="{015D1087-C7A9-42EF-A305-8FD17986FFB3}" type="pres">
      <dgm:prSet presAssocID="{0F95EADD-2583-4B51-8BB4-6091E24F0A99}" presName="sibTrans" presStyleLbl="sibTrans1D1" presStyleIdx="3" presStyleCnt="5"/>
      <dgm:spPr/>
      <dgm:t>
        <a:bodyPr/>
        <a:lstStyle/>
        <a:p>
          <a:endParaRPr lang="en-US"/>
        </a:p>
      </dgm:t>
    </dgm:pt>
    <dgm:pt modelId="{5C069039-5AB1-43BC-A1BF-A5085D92E78F}" type="pres">
      <dgm:prSet presAssocID="{4B9AF012-4B0A-4701-99B9-D6DBBECB6A4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4FD327-64D8-44F6-A9EA-B2142A095DE3}" type="pres">
      <dgm:prSet presAssocID="{4B9AF012-4B0A-4701-99B9-D6DBBECB6A4D}" presName="spNode" presStyleCnt="0"/>
      <dgm:spPr/>
    </dgm:pt>
    <dgm:pt modelId="{F1123AF2-27A7-4CCF-8CDA-CEC265318B7B}" type="pres">
      <dgm:prSet presAssocID="{CD83A0BF-DA0E-4316-9B5C-9E1AB7B7EB12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01B67CE2-9BB9-41BC-9FFC-8E0F5397F5F6}" type="presOf" srcId="{C586EC1A-8EA6-42A9-A4C6-8CD2E7CE9750}" destId="{929AAEE1-DBE8-4B7A-84AF-361262ED20E6}" srcOrd="0" destOrd="0" presId="urn:microsoft.com/office/officeart/2005/8/layout/cycle6"/>
    <dgm:cxn modelId="{B084FFD7-5F3B-471E-A958-FC88E74C1AAE}" srcId="{6BA427DE-19CD-43ED-A463-9B764B92CC0A}" destId="{4B9AF012-4B0A-4701-99B9-D6DBBECB6A4D}" srcOrd="4" destOrd="0" parTransId="{FB1138EA-E4F4-478B-8496-723E4FB87298}" sibTransId="{CD83A0BF-DA0E-4316-9B5C-9E1AB7B7EB12}"/>
    <dgm:cxn modelId="{BE787B34-1003-4956-95AB-82C71C1EC801}" srcId="{6BA427DE-19CD-43ED-A463-9B764B92CC0A}" destId="{8EE500FD-1E94-45C9-A28B-05A5D077FA4E}" srcOrd="3" destOrd="0" parTransId="{34C17EFC-6AF9-451F-A137-25CB2B55520B}" sibTransId="{0F95EADD-2583-4B51-8BB4-6091E24F0A99}"/>
    <dgm:cxn modelId="{5F6FD5DD-E467-479D-8CC6-637F80AE6429}" type="presOf" srcId="{0F95EADD-2583-4B51-8BB4-6091E24F0A99}" destId="{015D1087-C7A9-42EF-A305-8FD17986FFB3}" srcOrd="0" destOrd="0" presId="urn:microsoft.com/office/officeart/2005/8/layout/cycle6"/>
    <dgm:cxn modelId="{878EB2EB-E5CD-40E9-83A9-2AB376D55271}" srcId="{6BA427DE-19CD-43ED-A463-9B764B92CC0A}" destId="{0AC4ABD2-AA87-4D74-B5E1-4B81ED8F8A68}" srcOrd="2" destOrd="0" parTransId="{93A1579D-E77E-45C1-9E39-D28C3170E372}" sibTransId="{5ADD1522-792A-4CF2-A85F-E0D510682367}"/>
    <dgm:cxn modelId="{1F52A712-6E72-48CE-B117-04903DDAC0F5}" srcId="{6BA427DE-19CD-43ED-A463-9B764B92CC0A}" destId="{F0B76BCC-6DEF-4587-A6A0-ACCCF966F7D0}" srcOrd="0" destOrd="0" parTransId="{5E5904D6-529D-419B-ACFC-13E0E552FA0D}" sibTransId="{D0FC1A47-27A1-4FFB-9D83-858584666E00}"/>
    <dgm:cxn modelId="{86206936-B675-4A63-A069-F27E0CBF96F2}" type="presOf" srcId="{6BA427DE-19CD-43ED-A463-9B764B92CC0A}" destId="{57EB5548-1C70-4EEC-B26D-B1E6828D4E48}" srcOrd="0" destOrd="0" presId="urn:microsoft.com/office/officeart/2005/8/layout/cycle6"/>
    <dgm:cxn modelId="{28223057-2804-4412-9583-A2DDA92A4DC2}" type="presOf" srcId="{0AC4ABD2-AA87-4D74-B5E1-4B81ED8F8A68}" destId="{A0A430BB-2E83-4EBC-B25A-8FE7DAC1771E}" srcOrd="0" destOrd="0" presId="urn:microsoft.com/office/officeart/2005/8/layout/cycle6"/>
    <dgm:cxn modelId="{4361C32F-8860-4C1C-B6BB-38F9E3D065FB}" type="presOf" srcId="{397EFDCF-EE1A-4520-8A5D-E65E6938619D}" destId="{1A61546E-839F-44A8-A97E-CB4B5C7A0D81}" srcOrd="0" destOrd="0" presId="urn:microsoft.com/office/officeart/2005/8/layout/cycle6"/>
    <dgm:cxn modelId="{48E6CD65-EED3-47DD-B01A-4D9C6D97D499}" type="presOf" srcId="{CD83A0BF-DA0E-4316-9B5C-9E1AB7B7EB12}" destId="{F1123AF2-27A7-4CCF-8CDA-CEC265318B7B}" srcOrd="0" destOrd="0" presId="urn:microsoft.com/office/officeart/2005/8/layout/cycle6"/>
    <dgm:cxn modelId="{DD7CFECA-8738-4C2D-B09E-E266B299E625}" type="presOf" srcId="{D0FC1A47-27A1-4FFB-9D83-858584666E00}" destId="{4DB8576E-A5E8-4138-BFD4-FC3B4DA3A167}" srcOrd="0" destOrd="0" presId="urn:microsoft.com/office/officeart/2005/8/layout/cycle6"/>
    <dgm:cxn modelId="{BB1BDC03-AD4C-47A3-AC6B-843F8012D510}" type="presOf" srcId="{5ADD1522-792A-4CF2-A85F-E0D510682367}" destId="{A7362F44-0364-437B-B359-16422C4AB04B}" srcOrd="0" destOrd="0" presId="urn:microsoft.com/office/officeart/2005/8/layout/cycle6"/>
    <dgm:cxn modelId="{85421073-F858-4C37-AB32-9B957086EE73}" srcId="{6BA427DE-19CD-43ED-A463-9B764B92CC0A}" destId="{C586EC1A-8EA6-42A9-A4C6-8CD2E7CE9750}" srcOrd="1" destOrd="0" parTransId="{4085ABB9-9578-4E49-B95B-8685B9E9E3BF}" sibTransId="{397EFDCF-EE1A-4520-8A5D-E65E6938619D}"/>
    <dgm:cxn modelId="{EF3D5809-FBDA-44E6-887F-1E7817E67A70}" type="presOf" srcId="{4B9AF012-4B0A-4701-99B9-D6DBBECB6A4D}" destId="{5C069039-5AB1-43BC-A1BF-A5085D92E78F}" srcOrd="0" destOrd="0" presId="urn:microsoft.com/office/officeart/2005/8/layout/cycle6"/>
    <dgm:cxn modelId="{5E88E425-BB0A-4184-A940-7795BEB48B32}" type="presOf" srcId="{F0B76BCC-6DEF-4587-A6A0-ACCCF966F7D0}" destId="{50620927-5CD0-4E3D-858A-06800DD0831B}" srcOrd="0" destOrd="0" presId="urn:microsoft.com/office/officeart/2005/8/layout/cycle6"/>
    <dgm:cxn modelId="{07FC6645-F336-456D-90B7-40165DEC269E}" type="presOf" srcId="{8EE500FD-1E94-45C9-A28B-05A5D077FA4E}" destId="{664EC6F3-4B20-44FE-99D6-5AEDAC3BF1C6}" srcOrd="0" destOrd="0" presId="urn:microsoft.com/office/officeart/2005/8/layout/cycle6"/>
    <dgm:cxn modelId="{AAE8DEE7-9385-4AB2-BF04-57B79214F2F5}" type="presParOf" srcId="{57EB5548-1C70-4EEC-B26D-B1E6828D4E48}" destId="{50620927-5CD0-4E3D-858A-06800DD0831B}" srcOrd="0" destOrd="0" presId="urn:microsoft.com/office/officeart/2005/8/layout/cycle6"/>
    <dgm:cxn modelId="{3E783142-0AA4-424A-820C-1CED4D97B83E}" type="presParOf" srcId="{57EB5548-1C70-4EEC-B26D-B1E6828D4E48}" destId="{0EC0728D-E2E5-4AE3-AFC3-D20064BE6B50}" srcOrd="1" destOrd="0" presId="urn:microsoft.com/office/officeart/2005/8/layout/cycle6"/>
    <dgm:cxn modelId="{395136C4-A3CB-447D-9185-C3B3F6C4FFFB}" type="presParOf" srcId="{57EB5548-1C70-4EEC-B26D-B1E6828D4E48}" destId="{4DB8576E-A5E8-4138-BFD4-FC3B4DA3A167}" srcOrd="2" destOrd="0" presId="urn:microsoft.com/office/officeart/2005/8/layout/cycle6"/>
    <dgm:cxn modelId="{CD22C8FC-185E-4584-A76F-8164471AB866}" type="presParOf" srcId="{57EB5548-1C70-4EEC-B26D-B1E6828D4E48}" destId="{929AAEE1-DBE8-4B7A-84AF-361262ED20E6}" srcOrd="3" destOrd="0" presId="urn:microsoft.com/office/officeart/2005/8/layout/cycle6"/>
    <dgm:cxn modelId="{004E878A-936E-4AC2-8916-50304F49774D}" type="presParOf" srcId="{57EB5548-1C70-4EEC-B26D-B1E6828D4E48}" destId="{0460BAFA-3330-4563-AC3B-1A7D698E2E1E}" srcOrd="4" destOrd="0" presId="urn:microsoft.com/office/officeart/2005/8/layout/cycle6"/>
    <dgm:cxn modelId="{1835A79B-FAF7-43F2-BBD0-1CDE17D45812}" type="presParOf" srcId="{57EB5548-1C70-4EEC-B26D-B1E6828D4E48}" destId="{1A61546E-839F-44A8-A97E-CB4B5C7A0D81}" srcOrd="5" destOrd="0" presId="urn:microsoft.com/office/officeart/2005/8/layout/cycle6"/>
    <dgm:cxn modelId="{AF55A515-CB62-4F62-82F0-588C379FE909}" type="presParOf" srcId="{57EB5548-1C70-4EEC-B26D-B1E6828D4E48}" destId="{A0A430BB-2E83-4EBC-B25A-8FE7DAC1771E}" srcOrd="6" destOrd="0" presId="urn:microsoft.com/office/officeart/2005/8/layout/cycle6"/>
    <dgm:cxn modelId="{6ABAE625-BB7A-4C78-9BFC-214BD7AB4096}" type="presParOf" srcId="{57EB5548-1C70-4EEC-B26D-B1E6828D4E48}" destId="{8622F671-A698-4578-9DD9-C73C915D9007}" srcOrd="7" destOrd="0" presId="urn:microsoft.com/office/officeart/2005/8/layout/cycle6"/>
    <dgm:cxn modelId="{0E0C86FE-2E27-4D0F-B227-36AB4C387001}" type="presParOf" srcId="{57EB5548-1C70-4EEC-B26D-B1E6828D4E48}" destId="{A7362F44-0364-437B-B359-16422C4AB04B}" srcOrd="8" destOrd="0" presId="urn:microsoft.com/office/officeart/2005/8/layout/cycle6"/>
    <dgm:cxn modelId="{E14BB594-C5AA-46EA-B7CB-2BAC7CAAAEAE}" type="presParOf" srcId="{57EB5548-1C70-4EEC-B26D-B1E6828D4E48}" destId="{664EC6F3-4B20-44FE-99D6-5AEDAC3BF1C6}" srcOrd="9" destOrd="0" presId="urn:microsoft.com/office/officeart/2005/8/layout/cycle6"/>
    <dgm:cxn modelId="{26502FC5-8127-47DE-A596-218B27C05945}" type="presParOf" srcId="{57EB5548-1C70-4EEC-B26D-B1E6828D4E48}" destId="{0ADB80AE-8BF1-4094-AB3E-85C1BD34B5B9}" srcOrd="10" destOrd="0" presId="urn:microsoft.com/office/officeart/2005/8/layout/cycle6"/>
    <dgm:cxn modelId="{D7002CB1-EDC7-4A8D-9FD4-C8CCBFCE2F2B}" type="presParOf" srcId="{57EB5548-1C70-4EEC-B26D-B1E6828D4E48}" destId="{015D1087-C7A9-42EF-A305-8FD17986FFB3}" srcOrd="11" destOrd="0" presId="urn:microsoft.com/office/officeart/2005/8/layout/cycle6"/>
    <dgm:cxn modelId="{02D81231-9C06-49BF-AAC8-55186748DECB}" type="presParOf" srcId="{57EB5548-1C70-4EEC-B26D-B1E6828D4E48}" destId="{5C069039-5AB1-43BC-A1BF-A5085D92E78F}" srcOrd="12" destOrd="0" presId="urn:microsoft.com/office/officeart/2005/8/layout/cycle6"/>
    <dgm:cxn modelId="{59FC5149-1836-4E93-9286-DDFB4DC24C78}" type="presParOf" srcId="{57EB5548-1C70-4EEC-B26D-B1E6828D4E48}" destId="{434FD327-64D8-44F6-A9EA-B2142A095DE3}" srcOrd="13" destOrd="0" presId="urn:microsoft.com/office/officeart/2005/8/layout/cycle6"/>
    <dgm:cxn modelId="{AECA8776-92D8-4821-85A6-1D7369185D9D}" type="presParOf" srcId="{57EB5548-1C70-4EEC-B26D-B1E6828D4E48}" destId="{F1123AF2-27A7-4CCF-8CDA-CEC265318B7B}" srcOrd="14" destOrd="0" presId="urn:microsoft.com/office/officeart/2005/8/layout/cycle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A76D81-88F9-469F-8737-AAD040BACDD4}" type="doc">
      <dgm:prSet loTypeId="urn:microsoft.com/office/officeart/2005/8/layout/funnel1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4DCF9B-DAEC-4D58-8274-3E3312B91347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Gospel</a:t>
          </a:r>
          <a:endParaRPr lang="en-US" dirty="0"/>
        </a:p>
      </dgm:t>
    </dgm:pt>
    <dgm:pt modelId="{B2C0E8A8-C4CC-4668-964C-EDB1E3CD8705}" type="parTrans" cxnId="{0A33D5AC-7962-4A95-9279-DD169F49A5B6}">
      <dgm:prSet/>
      <dgm:spPr/>
      <dgm:t>
        <a:bodyPr/>
        <a:lstStyle/>
        <a:p>
          <a:endParaRPr lang="en-US"/>
        </a:p>
      </dgm:t>
    </dgm:pt>
    <dgm:pt modelId="{255132CC-D836-4175-BBE1-04EAE1C40B18}" type="sibTrans" cxnId="{0A33D5AC-7962-4A95-9279-DD169F49A5B6}">
      <dgm:prSet/>
      <dgm:spPr/>
      <dgm:t>
        <a:bodyPr/>
        <a:lstStyle/>
        <a:p>
          <a:endParaRPr lang="en-US"/>
        </a:p>
      </dgm:t>
    </dgm:pt>
    <dgm:pt modelId="{D8559745-3E7A-4267-B44F-D274783650CE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/>
            <a:t>Gold</a:t>
          </a:r>
          <a:endParaRPr lang="en-US" dirty="0"/>
        </a:p>
      </dgm:t>
    </dgm:pt>
    <dgm:pt modelId="{4CA041F7-6C28-4E72-9DE2-501DF1ECE252}" type="parTrans" cxnId="{74CD7A97-A3B2-4BF1-A6BB-34B82ADEAFE1}">
      <dgm:prSet/>
      <dgm:spPr/>
      <dgm:t>
        <a:bodyPr/>
        <a:lstStyle/>
        <a:p>
          <a:endParaRPr lang="en-US"/>
        </a:p>
      </dgm:t>
    </dgm:pt>
    <dgm:pt modelId="{DD7E7840-9CCB-46B4-9AE3-057113CED3C3}" type="sibTrans" cxnId="{74CD7A97-A3B2-4BF1-A6BB-34B82ADEAFE1}">
      <dgm:prSet/>
      <dgm:spPr/>
      <dgm:t>
        <a:bodyPr/>
        <a:lstStyle/>
        <a:p>
          <a:endParaRPr lang="en-US"/>
        </a:p>
      </dgm:t>
    </dgm:pt>
    <dgm:pt modelId="{AE00130E-28AD-4974-B4D1-AE0484F1349B}">
      <dgm:prSet phldrT="[Text]"/>
      <dgm:spPr/>
      <dgm:t>
        <a:bodyPr/>
        <a:lstStyle/>
        <a:p>
          <a:r>
            <a:rPr lang="en-US" dirty="0" smtClean="0"/>
            <a:t>Glory</a:t>
          </a:r>
          <a:endParaRPr lang="en-US" dirty="0"/>
        </a:p>
      </dgm:t>
    </dgm:pt>
    <dgm:pt modelId="{98BAADA1-CBFD-45CB-81FB-688C0DAEBC5E}" type="parTrans" cxnId="{306EFF15-E9DC-4C9C-B4B2-5BE0BA744C73}">
      <dgm:prSet/>
      <dgm:spPr/>
      <dgm:t>
        <a:bodyPr/>
        <a:lstStyle/>
        <a:p>
          <a:endParaRPr lang="en-US"/>
        </a:p>
      </dgm:t>
    </dgm:pt>
    <dgm:pt modelId="{2A40F452-1659-4BEF-82F4-D8BC2896DC34}" type="sibTrans" cxnId="{306EFF15-E9DC-4C9C-B4B2-5BE0BA744C73}">
      <dgm:prSet/>
      <dgm:spPr/>
      <dgm:t>
        <a:bodyPr/>
        <a:lstStyle/>
        <a:p>
          <a:endParaRPr lang="en-US"/>
        </a:p>
      </dgm:t>
    </dgm:pt>
    <dgm:pt modelId="{AFB4C5A6-192C-4727-87AA-83A17EFCE8A2}">
      <dgm:prSet phldrT="[Text]"/>
      <dgm:spPr/>
      <dgm:t>
        <a:bodyPr/>
        <a:lstStyle/>
        <a:p>
          <a:r>
            <a:rPr lang="en-US" dirty="0" smtClean="0"/>
            <a:t>NEO KOLONIALISME</a:t>
          </a:r>
          <a:endParaRPr lang="en-US" dirty="0"/>
        </a:p>
      </dgm:t>
    </dgm:pt>
    <dgm:pt modelId="{01E4F3AC-BC10-4972-81EE-3962AE73217D}" type="parTrans" cxnId="{1AF45A1D-BE84-48AB-82AE-298484787E3B}">
      <dgm:prSet/>
      <dgm:spPr/>
      <dgm:t>
        <a:bodyPr/>
        <a:lstStyle/>
        <a:p>
          <a:endParaRPr lang="en-US"/>
        </a:p>
      </dgm:t>
    </dgm:pt>
    <dgm:pt modelId="{9BB044C8-C0D5-4604-9ED8-A72059ABA0B9}" type="sibTrans" cxnId="{1AF45A1D-BE84-48AB-82AE-298484787E3B}">
      <dgm:prSet/>
      <dgm:spPr/>
      <dgm:t>
        <a:bodyPr/>
        <a:lstStyle/>
        <a:p>
          <a:endParaRPr lang="en-US"/>
        </a:p>
      </dgm:t>
    </dgm:pt>
    <dgm:pt modelId="{011CE2AC-2C28-4176-AAB5-884256C828D1}" type="pres">
      <dgm:prSet presAssocID="{E2A76D81-88F9-469F-8737-AAD040BACDD4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D1073E-5A00-4B6E-8E40-B5EE3FBA9D00}" type="pres">
      <dgm:prSet presAssocID="{E2A76D81-88F9-469F-8737-AAD040BACDD4}" presName="ellipse" presStyleLbl="trBgShp" presStyleIdx="0" presStyleCnt="1"/>
      <dgm:spPr/>
    </dgm:pt>
    <dgm:pt modelId="{BD82164C-54F9-4B3F-AC37-00C94AF34E9E}" type="pres">
      <dgm:prSet presAssocID="{E2A76D81-88F9-469F-8737-AAD040BACDD4}" presName="arrow1" presStyleLbl="fgShp" presStyleIdx="0" presStyleCnt="1"/>
      <dgm:spPr>
        <a:solidFill>
          <a:schemeClr val="tx1"/>
        </a:solidFill>
      </dgm:spPr>
    </dgm:pt>
    <dgm:pt modelId="{61AB3886-C814-41E1-BEE1-BD274B49202D}" type="pres">
      <dgm:prSet presAssocID="{E2A76D81-88F9-469F-8737-AAD040BACDD4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0B4707-BA00-4B86-B5E6-46CD5BE35BD9}" type="pres">
      <dgm:prSet presAssocID="{D8559745-3E7A-4267-B44F-D274783650CE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3B455F-DC30-4BDB-A0C9-D41968419474}" type="pres">
      <dgm:prSet presAssocID="{AE00130E-28AD-4974-B4D1-AE0484F1349B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48EC30-BDFC-479F-A7E8-D2EEF4BA0154}" type="pres">
      <dgm:prSet presAssocID="{AFB4C5A6-192C-4727-87AA-83A17EFCE8A2}" presName="item3" presStyleLbl="node1" presStyleIdx="2" presStyleCnt="3" custLinFactNeighborX="-3083" custLinFactNeighborY="74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6B7761-EE34-4B30-A831-4A13C529CA0F}" type="pres">
      <dgm:prSet presAssocID="{E2A76D81-88F9-469F-8737-AAD040BACDD4}" presName="funnel" presStyleLbl="trAlignAcc1" presStyleIdx="0" presStyleCnt="1"/>
      <dgm:spPr>
        <a:solidFill>
          <a:srgbClr val="C00000">
            <a:alpha val="40000"/>
          </a:srgbClr>
        </a:solidFill>
      </dgm:spPr>
    </dgm:pt>
  </dgm:ptLst>
  <dgm:cxnLst>
    <dgm:cxn modelId="{1AF45A1D-BE84-48AB-82AE-298484787E3B}" srcId="{E2A76D81-88F9-469F-8737-AAD040BACDD4}" destId="{AFB4C5A6-192C-4727-87AA-83A17EFCE8A2}" srcOrd="3" destOrd="0" parTransId="{01E4F3AC-BC10-4972-81EE-3962AE73217D}" sibTransId="{9BB044C8-C0D5-4604-9ED8-A72059ABA0B9}"/>
    <dgm:cxn modelId="{FDE83ED5-EF06-4BEB-8A5F-5B4FD3F9F0A3}" type="presOf" srcId="{D8559745-3E7A-4267-B44F-D274783650CE}" destId="{6E3B455F-DC30-4BDB-A0C9-D41968419474}" srcOrd="0" destOrd="0" presId="urn:microsoft.com/office/officeart/2005/8/layout/funnel1"/>
    <dgm:cxn modelId="{E10C8F6C-3F86-4F93-8687-2C3B10514661}" type="presOf" srcId="{AFB4C5A6-192C-4727-87AA-83A17EFCE8A2}" destId="{61AB3886-C814-41E1-BEE1-BD274B49202D}" srcOrd="0" destOrd="0" presId="urn:microsoft.com/office/officeart/2005/8/layout/funnel1"/>
    <dgm:cxn modelId="{ADBAFA9E-5150-4350-9B76-93D8CC49BE65}" type="presOf" srcId="{E2A76D81-88F9-469F-8737-AAD040BACDD4}" destId="{011CE2AC-2C28-4176-AAB5-884256C828D1}" srcOrd="0" destOrd="0" presId="urn:microsoft.com/office/officeart/2005/8/layout/funnel1"/>
    <dgm:cxn modelId="{516824E8-CAD9-4E5C-8902-E506265D7AB4}" type="presOf" srcId="{AE00130E-28AD-4974-B4D1-AE0484F1349B}" destId="{FF0B4707-BA00-4B86-B5E6-46CD5BE35BD9}" srcOrd="0" destOrd="0" presId="urn:microsoft.com/office/officeart/2005/8/layout/funnel1"/>
    <dgm:cxn modelId="{306EFF15-E9DC-4C9C-B4B2-5BE0BA744C73}" srcId="{E2A76D81-88F9-469F-8737-AAD040BACDD4}" destId="{AE00130E-28AD-4974-B4D1-AE0484F1349B}" srcOrd="2" destOrd="0" parTransId="{98BAADA1-CBFD-45CB-81FB-688C0DAEBC5E}" sibTransId="{2A40F452-1659-4BEF-82F4-D8BC2896DC34}"/>
    <dgm:cxn modelId="{D32FDE82-EBB2-4755-B8BD-324BB1B7D936}" type="presOf" srcId="{DE4DCF9B-DAEC-4D58-8274-3E3312B91347}" destId="{D648EC30-BDFC-479F-A7E8-D2EEF4BA0154}" srcOrd="0" destOrd="0" presId="urn:microsoft.com/office/officeart/2005/8/layout/funnel1"/>
    <dgm:cxn modelId="{74CD7A97-A3B2-4BF1-A6BB-34B82ADEAFE1}" srcId="{E2A76D81-88F9-469F-8737-AAD040BACDD4}" destId="{D8559745-3E7A-4267-B44F-D274783650CE}" srcOrd="1" destOrd="0" parTransId="{4CA041F7-6C28-4E72-9DE2-501DF1ECE252}" sibTransId="{DD7E7840-9CCB-46B4-9AE3-057113CED3C3}"/>
    <dgm:cxn modelId="{0A33D5AC-7962-4A95-9279-DD169F49A5B6}" srcId="{E2A76D81-88F9-469F-8737-AAD040BACDD4}" destId="{DE4DCF9B-DAEC-4D58-8274-3E3312B91347}" srcOrd="0" destOrd="0" parTransId="{B2C0E8A8-C4CC-4668-964C-EDB1E3CD8705}" sibTransId="{255132CC-D836-4175-BBE1-04EAE1C40B18}"/>
    <dgm:cxn modelId="{BA836FF1-E628-4A7D-9790-D4DDE3AA7614}" type="presParOf" srcId="{011CE2AC-2C28-4176-AAB5-884256C828D1}" destId="{9AD1073E-5A00-4B6E-8E40-B5EE3FBA9D00}" srcOrd="0" destOrd="0" presId="urn:microsoft.com/office/officeart/2005/8/layout/funnel1"/>
    <dgm:cxn modelId="{F35A64D8-F007-4A2C-B749-4A5A79907A3B}" type="presParOf" srcId="{011CE2AC-2C28-4176-AAB5-884256C828D1}" destId="{BD82164C-54F9-4B3F-AC37-00C94AF34E9E}" srcOrd="1" destOrd="0" presId="urn:microsoft.com/office/officeart/2005/8/layout/funnel1"/>
    <dgm:cxn modelId="{16460833-F805-48BD-834C-77ECC9866D21}" type="presParOf" srcId="{011CE2AC-2C28-4176-AAB5-884256C828D1}" destId="{61AB3886-C814-41E1-BEE1-BD274B49202D}" srcOrd="2" destOrd="0" presId="urn:microsoft.com/office/officeart/2005/8/layout/funnel1"/>
    <dgm:cxn modelId="{4EC0D6E0-E454-4863-98A1-A67F230A981C}" type="presParOf" srcId="{011CE2AC-2C28-4176-AAB5-884256C828D1}" destId="{FF0B4707-BA00-4B86-B5E6-46CD5BE35BD9}" srcOrd="3" destOrd="0" presId="urn:microsoft.com/office/officeart/2005/8/layout/funnel1"/>
    <dgm:cxn modelId="{0B537B4B-DD08-435E-BD82-BB0972F2B0FB}" type="presParOf" srcId="{011CE2AC-2C28-4176-AAB5-884256C828D1}" destId="{6E3B455F-DC30-4BDB-A0C9-D41968419474}" srcOrd="4" destOrd="0" presId="urn:microsoft.com/office/officeart/2005/8/layout/funnel1"/>
    <dgm:cxn modelId="{33654CFC-18F9-4527-B296-F227BF979C6A}" type="presParOf" srcId="{011CE2AC-2C28-4176-AAB5-884256C828D1}" destId="{D648EC30-BDFC-479F-A7E8-D2EEF4BA0154}" srcOrd="5" destOrd="0" presId="urn:microsoft.com/office/officeart/2005/8/layout/funnel1"/>
    <dgm:cxn modelId="{FB54AF21-0E33-400E-9D1E-1AE5372E42E2}" type="presParOf" srcId="{011CE2AC-2C28-4176-AAB5-884256C828D1}" destId="{646B7761-EE34-4B30-A831-4A13C529CA0F}" srcOrd="6" destOrd="0" presId="urn:microsoft.com/office/officeart/2005/8/layout/funnel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24E047-54BD-4432-A6E5-687AAF8C7633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1133D837-AA3D-4E58-AEB7-2A927DF3CEC8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err="1" smtClean="0"/>
            <a:t>Sectoral</a:t>
          </a:r>
          <a:r>
            <a:rPr lang="en-US" dirty="0" smtClean="0"/>
            <a:t> occupation</a:t>
          </a:r>
          <a:endParaRPr lang="en-US" dirty="0"/>
        </a:p>
      </dgm:t>
    </dgm:pt>
    <dgm:pt modelId="{A15C80DD-2B67-4EC6-82F4-61477D8456D5}" type="parTrans" cxnId="{7D1D620F-16F1-4AF3-979B-B6A50480AF07}">
      <dgm:prSet/>
      <dgm:spPr/>
      <dgm:t>
        <a:bodyPr/>
        <a:lstStyle/>
        <a:p>
          <a:endParaRPr lang="en-US"/>
        </a:p>
      </dgm:t>
    </dgm:pt>
    <dgm:pt modelId="{17572147-D56A-447F-95BC-9D9C0C3403C5}" type="sibTrans" cxnId="{7D1D620F-16F1-4AF3-979B-B6A50480AF07}">
      <dgm:prSet/>
      <dgm:spPr/>
      <dgm:t>
        <a:bodyPr/>
        <a:lstStyle/>
        <a:p>
          <a:endParaRPr lang="en-US"/>
        </a:p>
      </dgm:t>
    </dgm:pt>
    <dgm:pt modelId="{7CDD9716-7A8F-41E3-AB5D-C523F2B03FBB}">
      <dgm:prSet phldrT="[Text]"/>
      <dgm:spPr>
        <a:solidFill>
          <a:schemeClr val="tx1">
            <a:alpha val="5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Territorial Occupation</a:t>
          </a:r>
          <a:endParaRPr lang="en-US" dirty="0">
            <a:solidFill>
              <a:schemeClr val="bg1"/>
            </a:solidFill>
          </a:endParaRPr>
        </a:p>
      </dgm:t>
    </dgm:pt>
    <dgm:pt modelId="{183FE248-386E-4E98-BE23-788C4F202764}" type="parTrans" cxnId="{B73BDC0F-D943-4E1D-93E2-A3E91BAB6567}">
      <dgm:prSet/>
      <dgm:spPr/>
      <dgm:t>
        <a:bodyPr/>
        <a:lstStyle/>
        <a:p>
          <a:endParaRPr lang="en-US"/>
        </a:p>
      </dgm:t>
    </dgm:pt>
    <dgm:pt modelId="{617D3D41-E98A-4CA3-9EDB-EFAF31D4728E}" type="sibTrans" cxnId="{B73BDC0F-D943-4E1D-93E2-A3E91BAB6567}">
      <dgm:prSet/>
      <dgm:spPr/>
      <dgm:t>
        <a:bodyPr/>
        <a:lstStyle/>
        <a:p>
          <a:endParaRPr lang="en-US"/>
        </a:p>
      </dgm:t>
    </dgm:pt>
    <dgm:pt modelId="{0DC5EBCB-176E-4365-BC09-4CC094AF5185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Political Occupation</a:t>
          </a:r>
          <a:endParaRPr lang="en-US" dirty="0">
            <a:solidFill>
              <a:schemeClr val="bg1"/>
            </a:solidFill>
          </a:endParaRPr>
        </a:p>
      </dgm:t>
    </dgm:pt>
    <dgm:pt modelId="{F2987D20-996E-4591-9157-3E05B23EB0C9}" type="parTrans" cxnId="{31D0B3A6-3A30-443D-9DBF-20DAAB9A269E}">
      <dgm:prSet/>
      <dgm:spPr/>
      <dgm:t>
        <a:bodyPr/>
        <a:lstStyle/>
        <a:p>
          <a:endParaRPr lang="en-US"/>
        </a:p>
      </dgm:t>
    </dgm:pt>
    <dgm:pt modelId="{B0ECA0B4-F698-4A0E-B972-7F04B3ACC825}" type="sibTrans" cxnId="{31D0B3A6-3A30-443D-9DBF-20DAAB9A269E}">
      <dgm:prSet/>
      <dgm:spPr/>
      <dgm:t>
        <a:bodyPr/>
        <a:lstStyle/>
        <a:p>
          <a:endParaRPr lang="en-US"/>
        </a:p>
      </dgm:t>
    </dgm:pt>
    <dgm:pt modelId="{AE78C1A6-FFB2-4C4A-80F2-47FAB3708F4F}" type="pres">
      <dgm:prSet presAssocID="{9B24E047-54BD-4432-A6E5-687AAF8C7633}" presName="compositeShape" presStyleCnt="0">
        <dgm:presLayoutVars>
          <dgm:chMax val="7"/>
          <dgm:dir/>
          <dgm:resizeHandles val="exact"/>
        </dgm:presLayoutVars>
      </dgm:prSet>
      <dgm:spPr/>
    </dgm:pt>
    <dgm:pt modelId="{13AF7720-1475-40B4-8FA9-BA49E2778E1F}" type="pres">
      <dgm:prSet presAssocID="{1133D837-AA3D-4E58-AEB7-2A927DF3CEC8}" presName="circ1" presStyleLbl="vennNode1" presStyleIdx="0" presStyleCnt="3"/>
      <dgm:spPr/>
      <dgm:t>
        <a:bodyPr/>
        <a:lstStyle/>
        <a:p>
          <a:endParaRPr lang="en-US"/>
        </a:p>
      </dgm:t>
    </dgm:pt>
    <dgm:pt modelId="{6B5A60DA-AA20-4C55-BC66-5EEB2E5A34CB}" type="pres">
      <dgm:prSet presAssocID="{1133D837-AA3D-4E58-AEB7-2A927DF3CEC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E9148A-B39D-4276-ABC1-52C5B53A7B50}" type="pres">
      <dgm:prSet presAssocID="{7CDD9716-7A8F-41E3-AB5D-C523F2B03FBB}" presName="circ2" presStyleLbl="vennNode1" presStyleIdx="1" presStyleCnt="3"/>
      <dgm:spPr/>
      <dgm:t>
        <a:bodyPr/>
        <a:lstStyle/>
        <a:p>
          <a:endParaRPr lang="en-US"/>
        </a:p>
      </dgm:t>
    </dgm:pt>
    <dgm:pt modelId="{6E46D615-0208-4A93-A82D-5D432E66B286}" type="pres">
      <dgm:prSet presAssocID="{7CDD9716-7A8F-41E3-AB5D-C523F2B03FB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F24EBB-B403-403F-A939-D87232B84EB0}" type="pres">
      <dgm:prSet presAssocID="{0DC5EBCB-176E-4365-BC09-4CC094AF5185}" presName="circ3" presStyleLbl="vennNode1" presStyleIdx="2" presStyleCnt="3"/>
      <dgm:spPr/>
      <dgm:t>
        <a:bodyPr/>
        <a:lstStyle/>
        <a:p>
          <a:endParaRPr lang="en-US"/>
        </a:p>
      </dgm:t>
    </dgm:pt>
    <dgm:pt modelId="{2AE698F8-4165-4D7A-A4EB-C57A3E00A45C}" type="pres">
      <dgm:prSet presAssocID="{0DC5EBCB-176E-4365-BC09-4CC094AF518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52ED96-E961-4342-BE49-3A38A72A75D3}" type="presOf" srcId="{1133D837-AA3D-4E58-AEB7-2A927DF3CEC8}" destId="{13AF7720-1475-40B4-8FA9-BA49E2778E1F}" srcOrd="0" destOrd="0" presId="urn:microsoft.com/office/officeart/2005/8/layout/venn1"/>
    <dgm:cxn modelId="{B73BDC0F-D943-4E1D-93E2-A3E91BAB6567}" srcId="{9B24E047-54BD-4432-A6E5-687AAF8C7633}" destId="{7CDD9716-7A8F-41E3-AB5D-C523F2B03FBB}" srcOrd="1" destOrd="0" parTransId="{183FE248-386E-4E98-BE23-788C4F202764}" sibTransId="{617D3D41-E98A-4CA3-9EDB-EFAF31D4728E}"/>
    <dgm:cxn modelId="{9A74472C-940D-4266-8674-C5001B4ADD13}" type="presOf" srcId="{7CDD9716-7A8F-41E3-AB5D-C523F2B03FBB}" destId="{28E9148A-B39D-4276-ABC1-52C5B53A7B50}" srcOrd="0" destOrd="0" presId="urn:microsoft.com/office/officeart/2005/8/layout/venn1"/>
    <dgm:cxn modelId="{DCBC3A16-139E-4C07-B460-7A1FF51FDC91}" type="presOf" srcId="{0DC5EBCB-176E-4365-BC09-4CC094AF5185}" destId="{2AE698F8-4165-4D7A-A4EB-C57A3E00A45C}" srcOrd="1" destOrd="0" presId="urn:microsoft.com/office/officeart/2005/8/layout/venn1"/>
    <dgm:cxn modelId="{31D0B3A6-3A30-443D-9DBF-20DAAB9A269E}" srcId="{9B24E047-54BD-4432-A6E5-687AAF8C7633}" destId="{0DC5EBCB-176E-4365-BC09-4CC094AF5185}" srcOrd="2" destOrd="0" parTransId="{F2987D20-996E-4591-9157-3E05B23EB0C9}" sibTransId="{B0ECA0B4-F698-4A0E-B972-7F04B3ACC825}"/>
    <dgm:cxn modelId="{172C12A0-22CF-48B4-98DC-E7F7EB3CF7FD}" type="presOf" srcId="{9B24E047-54BD-4432-A6E5-687AAF8C7633}" destId="{AE78C1A6-FFB2-4C4A-80F2-47FAB3708F4F}" srcOrd="0" destOrd="0" presId="urn:microsoft.com/office/officeart/2005/8/layout/venn1"/>
    <dgm:cxn modelId="{3464B14B-420E-4699-A16B-17555AAADC36}" type="presOf" srcId="{7CDD9716-7A8F-41E3-AB5D-C523F2B03FBB}" destId="{6E46D615-0208-4A93-A82D-5D432E66B286}" srcOrd="1" destOrd="0" presId="urn:microsoft.com/office/officeart/2005/8/layout/venn1"/>
    <dgm:cxn modelId="{6AC0D4BF-F8AF-41B6-A5A9-5558A2FECC78}" type="presOf" srcId="{0DC5EBCB-176E-4365-BC09-4CC094AF5185}" destId="{B5F24EBB-B403-403F-A939-D87232B84EB0}" srcOrd="0" destOrd="0" presId="urn:microsoft.com/office/officeart/2005/8/layout/venn1"/>
    <dgm:cxn modelId="{7D1D620F-16F1-4AF3-979B-B6A50480AF07}" srcId="{9B24E047-54BD-4432-A6E5-687AAF8C7633}" destId="{1133D837-AA3D-4E58-AEB7-2A927DF3CEC8}" srcOrd="0" destOrd="0" parTransId="{A15C80DD-2B67-4EC6-82F4-61477D8456D5}" sibTransId="{17572147-D56A-447F-95BC-9D9C0C3403C5}"/>
    <dgm:cxn modelId="{7F61A125-8E11-4500-8A85-6F7C5E52844C}" type="presOf" srcId="{1133D837-AA3D-4E58-AEB7-2A927DF3CEC8}" destId="{6B5A60DA-AA20-4C55-BC66-5EEB2E5A34CB}" srcOrd="1" destOrd="0" presId="urn:microsoft.com/office/officeart/2005/8/layout/venn1"/>
    <dgm:cxn modelId="{389DFBA8-C5B3-4036-92BA-6FA26A9153AE}" type="presParOf" srcId="{AE78C1A6-FFB2-4C4A-80F2-47FAB3708F4F}" destId="{13AF7720-1475-40B4-8FA9-BA49E2778E1F}" srcOrd="0" destOrd="0" presId="urn:microsoft.com/office/officeart/2005/8/layout/venn1"/>
    <dgm:cxn modelId="{1CA01189-33EB-4536-96EE-4EBCF3816C85}" type="presParOf" srcId="{AE78C1A6-FFB2-4C4A-80F2-47FAB3708F4F}" destId="{6B5A60DA-AA20-4C55-BC66-5EEB2E5A34CB}" srcOrd="1" destOrd="0" presId="urn:microsoft.com/office/officeart/2005/8/layout/venn1"/>
    <dgm:cxn modelId="{A77041EF-A8C6-4ABF-AE0F-9B1580D3BF77}" type="presParOf" srcId="{AE78C1A6-FFB2-4C4A-80F2-47FAB3708F4F}" destId="{28E9148A-B39D-4276-ABC1-52C5B53A7B50}" srcOrd="2" destOrd="0" presId="urn:microsoft.com/office/officeart/2005/8/layout/venn1"/>
    <dgm:cxn modelId="{F87DCF41-52A7-4A5E-8452-95C565143A41}" type="presParOf" srcId="{AE78C1A6-FFB2-4C4A-80F2-47FAB3708F4F}" destId="{6E46D615-0208-4A93-A82D-5D432E66B286}" srcOrd="3" destOrd="0" presId="urn:microsoft.com/office/officeart/2005/8/layout/venn1"/>
    <dgm:cxn modelId="{0E1B9482-4123-4068-A8E3-85EB0C7DF371}" type="presParOf" srcId="{AE78C1A6-FFB2-4C4A-80F2-47FAB3708F4F}" destId="{B5F24EBB-B403-403F-A939-D87232B84EB0}" srcOrd="4" destOrd="0" presId="urn:microsoft.com/office/officeart/2005/8/layout/venn1"/>
    <dgm:cxn modelId="{81F21D91-1874-4BAD-8B1D-259E1A4A9986}" type="presParOf" srcId="{AE78C1A6-FFB2-4C4A-80F2-47FAB3708F4F}" destId="{2AE698F8-4165-4D7A-A4EB-C57A3E00A45C}" srcOrd="5" destOrd="0" presId="urn:microsoft.com/office/officeart/2005/8/layout/venn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C2865E8-08F3-45B9-AEC7-A42C8E92550A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A422CA-AA7B-498A-976A-A1C5E74DAF1D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ISLAM</a:t>
          </a:r>
          <a:endParaRPr lang="en-US" dirty="0"/>
        </a:p>
      </dgm:t>
    </dgm:pt>
    <dgm:pt modelId="{4560AD06-507E-4FEB-9739-EDEEC79BC2ED}" type="parTrans" cxnId="{70D87127-1032-4554-9FB5-7D1EF4DD7D1C}">
      <dgm:prSet/>
      <dgm:spPr/>
      <dgm:t>
        <a:bodyPr/>
        <a:lstStyle/>
        <a:p>
          <a:endParaRPr lang="en-US"/>
        </a:p>
      </dgm:t>
    </dgm:pt>
    <dgm:pt modelId="{079F4352-9087-41C1-A55C-4CE2577B5C66}" type="sibTrans" cxnId="{70D87127-1032-4554-9FB5-7D1EF4DD7D1C}">
      <dgm:prSet/>
      <dgm:spPr/>
      <dgm:t>
        <a:bodyPr/>
        <a:lstStyle/>
        <a:p>
          <a:endParaRPr lang="en-US"/>
        </a:p>
      </dgm:t>
    </dgm:pt>
    <dgm:pt modelId="{D22B25D7-16E4-4AE2-92FB-4F6923E6A0A8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KRISTEN (Barat Plus)</a:t>
          </a:r>
          <a:endParaRPr lang="en-US" dirty="0">
            <a:solidFill>
              <a:schemeClr val="tx1"/>
            </a:solidFill>
          </a:endParaRPr>
        </a:p>
      </dgm:t>
    </dgm:pt>
    <dgm:pt modelId="{A9B0E49A-2F94-4E1C-A4B2-4F03DBB95207}" type="parTrans" cxnId="{B1F69B2D-74C1-4A27-9C28-DE3F5136BE2F}">
      <dgm:prSet/>
      <dgm:spPr/>
      <dgm:t>
        <a:bodyPr/>
        <a:lstStyle/>
        <a:p>
          <a:endParaRPr lang="en-US"/>
        </a:p>
      </dgm:t>
    </dgm:pt>
    <dgm:pt modelId="{D3E3AA64-6EAD-4808-BDF5-77EBB24F42C9}" type="sibTrans" cxnId="{B1F69B2D-74C1-4A27-9C28-DE3F5136BE2F}">
      <dgm:prSet/>
      <dgm:spPr/>
      <dgm:t>
        <a:bodyPr/>
        <a:lstStyle/>
        <a:p>
          <a:endParaRPr lang="en-US"/>
        </a:p>
      </dgm:t>
    </dgm:pt>
    <dgm:pt modelId="{228933AA-0094-45FF-89F4-A439A275A32F}" type="pres">
      <dgm:prSet presAssocID="{2C2865E8-08F3-45B9-AEC7-A42C8E92550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B12443-E421-4D34-A045-2EF6EF03C58C}" type="pres">
      <dgm:prSet presAssocID="{1CA422CA-AA7B-498A-976A-A1C5E74DAF1D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5B4120-0CA3-4CC7-BD90-753FB76D16EE}" type="pres">
      <dgm:prSet presAssocID="{D22B25D7-16E4-4AE2-92FB-4F6923E6A0A8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A9C666-773D-4D4B-8A04-16F064682C5E}" type="presOf" srcId="{D22B25D7-16E4-4AE2-92FB-4F6923E6A0A8}" destId="{555B4120-0CA3-4CC7-BD90-753FB76D16EE}" srcOrd="0" destOrd="0" presId="urn:microsoft.com/office/officeart/2005/8/layout/arrow5"/>
    <dgm:cxn modelId="{5AE6B2DE-7138-4C5C-93AC-07FF56591AF7}" type="presOf" srcId="{1CA422CA-AA7B-498A-976A-A1C5E74DAF1D}" destId="{39B12443-E421-4D34-A045-2EF6EF03C58C}" srcOrd="0" destOrd="0" presId="urn:microsoft.com/office/officeart/2005/8/layout/arrow5"/>
    <dgm:cxn modelId="{FBEAA198-2B53-47CE-AC31-FBFACA6FFDFB}" type="presOf" srcId="{2C2865E8-08F3-45B9-AEC7-A42C8E92550A}" destId="{228933AA-0094-45FF-89F4-A439A275A32F}" srcOrd="0" destOrd="0" presId="urn:microsoft.com/office/officeart/2005/8/layout/arrow5"/>
    <dgm:cxn modelId="{B1F69B2D-74C1-4A27-9C28-DE3F5136BE2F}" srcId="{2C2865E8-08F3-45B9-AEC7-A42C8E92550A}" destId="{D22B25D7-16E4-4AE2-92FB-4F6923E6A0A8}" srcOrd="1" destOrd="0" parTransId="{A9B0E49A-2F94-4E1C-A4B2-4F03DBB95207}" sibTransId="{D3E3AA64-6EAD-4808-BDF5-77EBB24F42C9}"/>
    <dgm:cxn modelId="{70D87127-1032-4554-9FB5-7D1EF4DD7D1C}" srcId="{2C2865E8-08F3-45B9-AEC7-A42C8E92550A}" destId="{1CA422CA-AA7B-498A-976A-A1C5E74DAF1D}" srcOrd="0" destOrd="0" parTransId="{4560AD06-507E-4FEB-9739-EDEEC79BC2ED}" sibTransId="{079F4352-9087-41C1-A55C-4CE2577B5C66}"/>
    <dgm:cxn modelId="{485AE36A-C564-476E-AD12-59D657F7A00F}" type="presParOf" srcId="{228933AA-0094-45FF-89F4-A439A275A32F}" destId="{39B12443-E421-4D34-A045-2EF6EF03C58C}" srcOrd="0" destOrd="0" presId="urn:microsoft.com/office/officeart/2005/8/layout/arrow5"/>
    <dgm:cxn modelId="{486925F6-46A7-408B-ACE6-DF181DA2E744}" type="presParOf" srcId="{228933AA-0094-45FF-89F4-A439A275A32F}" destId="{555B4120-0CA3-4CC7-BD90-753FB76D16EE}" srcOrd="1" destOrd="0" presId="urn:microsoft.com/office/officeart/2005/8/layout/arrow5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7879C10-3C4A-4B45-951B-E84A0D79179F}" type="doc">
      <dgm:prSet loTypeId="urn:microsoft.com/office/officeart/2005/8/layout/radial4" loCatId="relationship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402034-7F66-4925-B113-72D104F1531C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GAND VALUES OF ISLAM</a:t>
          </a:r>
          <a:endParaRPr lang="en-US" dirty="0"/>
        </a:p>
      </dgm:t>
    </dgm:pt>
    <dgm:pt modelId="{E91EDF77-D5A0-40D7-B849-4428C530E244}" type="parTrans" cxnId="{5BB49FDA-EB9A-4BAA-B859-AFB24181ED42}">
      <dgm:prSet/>
      <dgm:spPr/>
      <dgm:t>
        <a:bodyPr/>
        <a:lstStyle/>
        <a:p>
          <a:endParaRPr lang="en-US"/>
        </a:p>
      </dgm:t>
    </dgm:pt>
    <dgm:pt modelId="{9284F7B8-4712-4224-A592-B7DC218D37E0}" type="sibTrans" cxnId="{5BB49FDA-EB9A-4BAA-B859-AFB24181ED42}">
      <dgm:prSet/>
      <dgm:spPr/>
      <dgm:t>
        <a:bodyPr/>
        <a:lstStyle/>
        <a:p>
          <a:endParaRPr lang="en-US"/>
        </a:p>
      </dgm:t>
    </dgm:pt>
    <dgm:pt modelId="{6A9C6084-8F11-4154-BCB8-7747443D66E7}">
      <dgm:prSet phldrT="[Text]"/>
      <dgm:spPr/>
      <dgm:t>
        <a:bodyPr/>
        <a:lstStyle/>
        <a:p>
          <a:r>
            <a:rPr lang="en-US" dirty="0" err="1" smtClean="0"/>
            <a:t>Ilmu</a:t>
          </a:r>
          <a:endParaRPr lang="en-US" dirty="0"/>
        </a:p>
      </dgm:t>
    </dgm:pt>
    <dgm:pt modelId="{E4DF6D73-8CB3-4178-BD49-669F13AAB0D3}" type="parTrans" cxnId="{B13E35CC-04FE-46D6-8EED-6D32653257DC}">
      <dgm:prSet/>
      <dgm:spPr/>
      <dgm:t>
        <a:bodyPr/>
        <a:lstStyle/>
        <a:p>
          <a:endParaRPr lang="en-US"/>
        </a:p>
      </dgm:t>
    </dgm:pt>
    <dgm:pt modelId="{9796A685-4339-408D-A68A-E1DCF5F77050}" type="sibTrans" cxnId="{B13E35CC-04FE-46D6-8EED-6D32653257DC}">
      <dgm:prSet/>
      <dgm:spPr/>
      <dgm:t>
        <a:bodyPr/>
        <a:lstStyle/>
        <a:p>
          <a:endParaRPr lang="en-US"/>
        </a:p>
      </dgm:t>
    </dgm:pt>
    <dgm:pt modelId="{60653F0E-F023-4806-82C6-7D82D3B1D17C}">
      <dgm:prSet phldrT="[Text]"/>
      <dgm:spPr/>
      <dgm:t>
        <a:bodyPr/>
        <a:lstStyle/>
        <a:p>
          <a:r>
            <a:rPr lang="en-US" dirty="0" err="1" smtClean="0"/>
            <a:t>Iman</a:t>
          </a:r>
          <a:endParaRPr lang="en-US" dirty="0"/>
        </a:p>
      </dgm:t>
    </dgm:pt>
    <dgm:pt modelId="{F1918D3E-2D26-4C23-84F7-7DF747E19668}" type="parTrans" cxnId="{A2DE2CB4-5A57-416B-B8D6-BB1CA3EB0B90}">
      <dgm:prSet/>
      <dgm:spPr/>
      <dgm:t>
        <a:bodyPr/>
        <a:lstStyle/>
        <a:p>
          <a:endParaRPr lang="en-US"/>
        </a:p>
      </dgm:t>
    </dgm:pt>
    <dgm:pt modelId="{8B7D57BD-9F55-428D-AE8E-CE6D8E7451F6}" type="sibTrans" cxnId="{A2DE2CB4-5A57-416B-B8D6-BB1CA3EB0B90}">
      <dgm:prSet/>
      <dgm:spPr/>
      <dgm:t>
        <a:bodyPr/>
        <a:lstStyle/>
        <a:p>
          <a:endParaRPr lang="en-US"/>
        </a:p>
      </dgm:t>
    </dgm:pt>
    <dgm:pt modelId="{A0E333BB-9B4D-4446-9AF6-5CD14799A12E}">
      <dgm:prSet phldrT="[Text]"/>
      <dgm:spPr/>
      <dgm:t>
        <a:bodyPr/>
        <a:lstStyle/>
        <a:p>
          <a:r>
            <a:rPr lang="en-US" dirty="0" smtClean="0"/>
            <a:t>Islam</a:t>
          </a:r>
          <a:endParaRPr lang="en-US" dirty="0"/>
        </a:p>
      </dgm:t>
    </dgm:pt>
    <dgm:pt modelId="{87738F01-FD7C-4F8D-B1FE-0E58184841C4}" type="parTrans" cxnId="{87A97986-1EC6-4637-A086-716C5D80973D}">
      <dgm:prSet/>
      <dgm:spPr/>
      <dgm:t>
        <a:bodyPr/>
        <a:lstStyle/>
        <a:p>
          <a:endParaRPr lang="en-US"/>
        </a:p>
      </dgm:t>
    </dgm:pt>
    <dgm:pt modelId="{DE5B4339-D6B7-41FD-A9C1-DBBE5911D63A}" type="sibTrans" cxnId="{87A97986-1EC6-4637-A086-716C5D80973D}">
      <dgm:prSet/>
      <dgm:spPr/>
      <dgm:t>
        <a:bodyPr/>
        <a:lstStyle/>
        <a:p>
          <a:endParaRPr lang="en-US"/>
        </a:p>
      </dgm:t>
    </dgm:pt>
    <dgm:pt modelId="{23FC7530-9F63-4728-99DB-AACDA986EF9A}">
      <dgm:prSet/>
      <dgm:spPr/>
      <dgm:t>
        <a:bodyPr/>
        <a:lstStyle/>
        <a:p>
          <a:r>
            <a:rPr lang="en-US" dirty="0" err="1" smtClean="0"/>
            <a:t>Ihsan</a:t>
          </a:r>
          <a:endParaRPr lang="en-US" dirty="0"/>
        </a:p>
      </dgm:t>
    </dgm:pt>
    <dgm:pt modelId="{1923CF17-EF55-490B-8262-196E8C46F59E}" type="parTrans" cxnId="{9BC562F8-A3E8-4F11-B494-0FFA63A5AD77}">
      <dgm:prSet/>
      <dgm:spPr/>
      <dgm:t>
        <a:bodyPr/>
        <a:lstStyle/>
        <a:p>
          <a:endParaRPr lang="en-US"/>
        </a:p>
      </dgm:t>
    </dgm:pt>
    <dgm:pt modelId="{798A0480-F67E-410A-B1F0-FD41F194C378}" type="sibTrans" cxnId="{9BC562F8-A3E8-4F11-B494-0FFA63A5AD77}">
      <dgm:prSet/>
      <dgm:spPr/>
      <dgm:t>
        <a:bodyPr/>
        <a:lstStyle/>
        <a:p>
          <a:endParaRPr lang="en-US"/>
        </a:p>
      </dgm:t>
    </dgm:pt>
    <dgm:pt modelId="{24CC4A2C-9C2D-4ED4-BB3C-B726C1A80512}">
      <dgm:prSet/>
      <dgm:spPr/>
      <dgm:t>
        <a:bodyPr/>
        <a:lstStyle/>
        <a:p>
          <a:r>
            <a:rPr lang="en-US" dirty="0" err="1" smtClean="0"/>
            <a:t>Islah</a:t>
          </a:r>
          <a:endParaRPr lang="en-US" dirty="0"/>
        </a:p>
      </dgm:t>
    </dgm:pt>
    <dgm:pt modelId="{3E7151F5-777B-48BB-92E3-95A119FC26EC}" type="parTrans" cxnId="{387C2E36-9E7A-4274-9A42-E18110F9EF1E}">
      <dgm:prSet/>
      <dgm:spPr/>
      <dgm:t>
        <a:bodyPr/>
        <a:lstStyle/>
        <a:p>
          <a:endParaRPr lang="en-US"/>
        </a:p>
      </dgm:t>
    </dgm:pt>
    <dgm:pt modelId="{2599972C-767A-4FE1-84B2-6BCDFE3F2003}" type="sibTrans" cxnId="{387C2E36-9E7A-4274-9A42-E18110F9EF1E}">
      <dgm:prSet/>
      <dgm:spPr/>
      <dgm:t>
        <a:bodyPr/>
        <a:lstStyle/>
        <a:p>
          <a:endParaRPr lang="en-US"/>
        </a:p>
      </dgm:t>
    </dgm:pt>
    <dgm:pt modelId="{6D71B1B7-2B44-4C3A-9E21-BA2DE56B97C4}" type="pres">
      <dgm:prSet presAssocID="{17879C10-3C4A-4B45-951B-E84A0D79179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A6A574-149F-4FCB-AE27-4051787661F7}" type="pres">
      <dgm:prSet presAssocID="{95402034-7F66-4925-B113-72D104F1531C}" presName="centerShape" presStyleLbl="node0" presStyleIdx="0" presStyleCnt="1"/>
      <dgm:spPr/>
      <dgm:t>
        <a:bodyPr/>
        <a:lstStyle/>
        <a:p>
          <a:endParaRPr lang="en-US"/>
        </a:p>
      </dgm:t>
    </dgm:pt>
    <dgm:pt modelId="{7FBEC002-7F49-4EF0-A6CB-AC228EA104AE}" type="pres">
      <dgm:prSet presAssocID="{E4DF6D73-8CB3-4178-BD49-669F13AAB0D3}" presName="parTrans" presStyleLbl="bgSibTrans2D1" presStyleIdx="0" presStyleCnt="5"/>
      <dgm:spPr/>
      <dgm:t>
        <a:bodyPr/>
        <a:lstStyle/>
        <a:p>
          <a:endParaRPr lang="en-US"/>
        </a:p>
      </dgm:t>
    </dgm:pt>
    <dgm:pt modelId="{ED55D894-7FB3-47E1-9516-A8DE8E4DAA0E}" type="pres">
      <dgm:prSet presAssocID="{6A9C6084-8F11-4154-BCB8-7747443D66E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78D7EB-B7DB-437B-A3F0-5BE506B7B5DA}" type="pres">
      <dgm:prSet presAssocID="{F1918D3E-2D26-4C23-84F7-7DF747E19668}" presName="parTrans" presStyleLbl="bgSibTrans2D1" presStyleIdx="1" presStyleCnt="5"/>
      <dgm:spPr/>
      <dgm:t>
        <a:bodyPr/>
        <a:lstStyle/>
        <a:p>
          <a:endParaRPr lang="en-US"/>
        </a:p>
      </dgm:t>
    </dgm:pt>
    <dgm:pt modelId="{7D36244B-A771-400A-A727-206C0C731B69}" type="pres">
      <dgm:prSet presAssocID="{60653F0E-F023-4806-82C6-7D82D3B1D17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79A8B3-B9C4-4ADA-BF54-ABB07F2BCA44}" type="pres">
      <dgm:prSet presAssocID="{87738F01-FD7C-4F8D-B1FE-0E58184841C4}" presName="parTrans" presStyleLbl="bgSibTrans2D1" presStyleIdx="2" presStyleCnt="5"/>
      <dgm:spPr/>
      <dgm:t>
        <a:bodyPr/>
        <a:lstStyle/>
        <a:p>
          <a:endParaRPr lang="en-US"/>
        </a:p>
      </dgm:t>
    </dgm:pt>
    <dgm:pt modelId="{25C3CB7A-5D6C-4035-B079-4356A0B6474A}" type="pres">
      <dgm:prSet presAssocID="{A0E333BB-9B4D-4446-9AF6-5CD14799A12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1154A9-334E-40E5-8ED2-9B19088C5A5A}" type="pres">
      <dgm:prSet presAssocID="{1923CF17-EF55-490B-8262-196E8C46F59E}" presName="parTrans" presStyleLbl="bgSibTrans2D1" presStyleIdx="3" presStyleCnt="5"/>
      <dgm:spPr/>
      <dgm:t>
        <a:bodyPr/>
        <a:lstStyle/>
        <a:p>
          <a:endParaRPr lang="en-US"/>
        </a:p>
      </dgm:t>
    </dgm:pt>
    <dgm:pt modelId="{B69C42D2-A780-4F39-AA50-2D3C875EC48A}" type="pres">
      <dgm:prSet presAssocID="{23FC7530-9F63-4728-99DB-AACDA986EF9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F8DF95-680A-4D0A-AAA7-E59AD96E6AA7}" type="pres">
      <dgm:prSet presAssocID="{3E7151F5-777B-48BB-92E3-95A119FC26EC}" presName="parTrans" presStyleLbl="bgSibTrans2D1" presStyleIdx="4" presStyleCnt="5"/>
      <dgm:spPr/>
      <dgm:t>
        <a:bodyPr/>
        <a:lstStyle/>
        <a:p>
          <a:endParaRPr lang="en-US"/>
        </a:p>
      </dgm:t>
    </dgm:pt>
    <dgm:pt modelId="{7B390D06-D60B-490D-BD95-BEE3AF2753F0}" type="pres">
      <dgm:prSet presAssocID="{24CC4A2C-9C2D-4ED4-BB3C-B726C1A8051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2DDA55-7C1B-4A32-9A5B-B3B1BA321A13}" type="presOf" srcId="{1923CF17-EF55-490B-8262-196E8C46F59E}" destId="{751154A9-334E-40E5-8ED2-9B19088C5A5A}" srcOrd="0" destOrd="0" presId="urn:microsoft.com/office/officeart/2005/8/layout/radial4"/>
    <dgm:cxn modelId="{859BE15F-67EE-46E0-AE3E-60E5DFDBA78C}" type="presOf" srcId="{A0E333BB-9B4D-4446-9AF6-5CD14799A12E}" destId="{25C3CB7A-5D6C-4035-B079-4356A0B6474A}" srcOrd="0" destOrd="0" presId="urn:microsoft.com/office/officeart/2005/8/layout/radial4"/>
    <dgm:cxn modelId="{AF619081-1EE6-46A9-B790-57D7F0BC0CEB}" type="presOf" srcId="{87738F01-FD7C-4F8D-B1FE-0E58184841C4}" destId="{D479A8B3-B9C4-4ADA-BF54-ABB07F2BCA44}" srcOrd="0" destOrd="0" presId="urn:microsoft.com/office/officeart/2005/8/layout/radial4"/>
    <dgm:cxn modelId="{B13E35CC-04FE-46D6-8EED-6D32653257DC}" srcId="{95402034-7F66-4925-B113-72D104F1531C}" destId="{6A9C6084-8F11-4154-BCB8-7747443D66E7}" srcOrd="0" destOrd="0" parTransId="{E4DF6D73-8CB3-4178-BD49-669F13AAB0D3}" sibTransId="{9796A685-4339-408D-A68A-E1DCF5F77050}"/>
    <dgm:cxn modelId="{B40167B4-0725-4253-B003-BCF00FD65621}" type="presOf" srcId="{17879C10-3C4A-4B45-951B-E84A0D79179F}" destId="{6D71B1B7-2B44-4C3A-9E21-BA2DE56B97C4}" srcOrd="0" destOrd="0" presId="urn:microsoft.com/office/officeart/2005/8/layout/radial4"/>
    <dgm:cxn modelId="{2F2A9EA4-585F-4797-BBCE-84F4C6228DB4}" type="presOf" srcId="{24CC4A2C-9C2D-4ED4-BB3C-B726C1A80512}" destId="{7B390D06-D60B-490D-BD95-BEE3AF2753F0}" srcOrd="0" destOrd="0" presId="urn:microsoft.com/office/officeart/2005/8/layout/radial4"/>
    <dgm:cxn modelId="{6E965E1A-829B-45DC-AAEE-185D4419CCFD}" type="presOf" srcId="{3E7151F5-777B-48BB-92E3-95A119FC26EC}" destId="{8DF8DF95-680A-4D0A-AAA7-E59AD96E6AA7}" srcOrd="0" destOrd="0" presId="urn:microsoft.com/office/officeart/2005/8/layout/radial4"/>
    <dgm:cxn modelId="{7980DD7C-7892-4B83-8784-49B2C8B7838E}" type="presOf" srcId="{95402034-7F66-4925-B113-72D104F1531C}" destId="{9AA6A574-149F-4FCB-AE27-4051787661F7}" srcOrd="0" destOrd="0" presId="urn:microsoft.com/office/officeart/2005/8/layout/radial4"/>
    <dgm:cxn modelId="{AE4B1075-7DFB-4B0F-A0A7-0DAC5A7DC829}" type="presOf" srcId="{F1918D3E-2D26-4C23-84F7-7DF747E19668}" destId="{FD78D7EB-B7DB-437B-A3F0-5BE506B7B5DA}" srcOrd="0" destOrd="0" presId="urn:microsoft.com/office/officeart/2005/8/layout/radial4"/>
    <dgm:cxn modelId="{5BB49FDA-EB9A-4BAA-B859-AFB24181ED42}" srcId="{17879C10-3C4A-4B45-951B-E84A0D79179F}" destId="{95402034-7F66-4925-B113-72D104F1531C}" srcOrd="0" destOrd="0" parTransId="{E91EDF77-D5A0-40D7-B849-4428C530E244}" sibTransId="{9284F7B8-4712-4224-A592-B7DC218D37E0}"/>
    <dgm:cxn modelId="{87A97986-1EC6-4637-A086-716C5D80973D}" srcId="{95402034-7F66-4925-B113-72D104F1531C}" destId="{A0E333BB-9B4D-4446-9AF6-5CD14799A12E}" srcOrd="2" destOrd="0" parTransId="{87738F01-FD7C-4F8D-B1FE-0E58184841C4}" sibTransId="{DE5B4339-D6B7-41FD-A9C1-DBBE5911D63A}"/>
    <dgm:cxn modelId="{0CF5C093-738D-498C-BDED-3009798FCDEE}" type="presOf" srcId="{23FC7530-9F63-4728-99DB-AACDA986EF9A}" destId="{B69C42D2-A780-4F39-AA50-2D3C875EC48A}" srcOrd="0" destOrd="0" presId="urn:microsoft.com/office/officeart/2005/8/layout/radial4"/>
    <dgm:cxn modelId="{D6C9EFE9-F9CD-4C1C-A168-6B523E9B220A}" type="presOf" srcId="{60653F0E-F023-4806-82C6-7D82D3B1D17C}" destId="{7D36244B-A771-400A-A727-206C0C731B69}" srcOrd="0" destOrd="0" presId="urn:microsoft.com/office/officeart/2005/8/layout/radial4"/>
    <dgm:cxn modelId="{F62E3824-6222-4CAD-852D-9C0C2952E300}" type="presOf" srcId="{E4DF6D73-8CB3-4178-BD49-669F13AAB0D3}" destId="{7FBEC002-7F49-4EF0-A6CB-AC228EA104AE}" srcOrd="0" destOrd="0" presId="urn:microsoft.com/office/officeart/2005/8/layout/radial4"/>
    <dgm:cxn modelId="{A2DE2CB4-5A57-416B-B8D6-BB1CA3EB0B90}" srcId="{95402034-7F66-4925-B113-72D104F1531C}" destId="{60653F0E-F023-4806-82C6-7D82D3B1D17C}" srcOrd="1" destOrd="0" parTransId="{F1918D3E-2D26-4C23-84F7-7DF747E19668}" sibTransId="{8B7D57BD-9F55-428D-AE8E-CE6D8E7451F6}"/>
    <dgm:cxn modelId="{387C2E36-9E7A-4274-9A42-E18110F9EF1E}" srcId="{95402034-7F66-4925-B113-72D104F1531C}" destId="{24CC4A2C-9C2D-4ED4-BB3C-B726C1A80512}" srcOrd="4" destOrd="0" parTransId="{3E7151F5-777B-48BB-92E3-95A119FC26EC}" sibTransId="{2599972C-767A-4FE1-84B2-6BCDFE3F2003}"/>
    <dgm:cxn modelId="{BEF41A0D-A1BE-4187-BA1D-A1E9BE24D2FF}" type="presOf" srcId="{6A9C6084-8F11-4154-BCB8-7747443D66E7}" destId="{ED55D894-7FB3-47E1-9516-A8DE8E4DAA0E}" srcOrd="0" destOrd="0" presId="urn:microsoft.com/office/officeart/2005/8/layout/radial4"/>
    <dgm:cxn modelId="{9BC562F8-A3E8-4F11-B494-0FFA63A5AD77}" srcId="{95402034-7F66-4925-B113-72D104F1531C}" destId="{23FC7530-9F63-4728-99DB-AACDA986EF9A}" srcOrd="3" destOrd="0" parTransId="{1923CF17-EF55-490B-8262-196E8C46F59E}" sibTransId="{798A0480-F67E-410A-B1F0-FD41F194C378}"/>
    <dgm:cxn modelId="{37E349F2-4086-4199-964E-4228A63EEC2A}" type="presParOf" srcId="{6D71B1B7-2B44-4C3A-9E21-BA2DE56B97C4}" destId="{9AA6A574-149F-4FCB-AE27-4051787661F7}" srcOrd="0" destOrd="0" presId="urn:microsoft.com/office/officeart/2005/8/layout/radial4"/>
    <dgm:cxn modelId="{1D8ACAB5-8909-42AC-A69A-537CF4CECDC5}" type="presParOf" srcId="{6D71B1B7-2B44-4C3A-9E21-BA2DE56B97C4}" destId="{7FBEC002-7F49-4EF0-A6CB-AC228EA104AE}" srcOrd="1" destOrd="0" presId="urn:microsoft.com/office/officeart/2005/8/layout/radial4"/>
    <dgm:cxn modelId="{3C68B369-88BD-4B84-B683-A145D581A4A2}" type="presParOf" srcId="{6D71B1B7-2B44-4C3A-9E21-BA2DE56B97C4}" destId="{ED55D894-7FB3-47E1-9516-A8DE8E4DAA0E}" srcOrd="2" destOrd="0" presId="urn:microsoft.com/office/officeart/2005/8/layout/radial4"/>
    <dgm:cxn modelId="{7F1B5A4C-E864-4915-92BA-1920F0259792}" type="presParOf" srcId="{6D71B1B7-2B44-4C3A-9E21-BA2DE56B97C4}" destId="{FD78D7EB-B7DB-437B-A3F0-5BE506B7B5DA}" srcOrd="3" destOrd="0" presId="urn:microsoft.com/office/officeart/2005/8/layout/radial4"/>
    <dgm:cxn modelId="{328F4856-4D13-4366-A2D0-970B17DFFEFE}" type="presParOf" srcId="{6D71B1B7-2B44-4C3A-9E21-BA2DE56B97C4}" destId="{7D36244B-A771-400A-A727-206C0C731B69}" srcOrd="4" destOrd="0" presId="urn:microsoft.com/office/officeart/2005/8/layout/radial4"/>
    <dgm:cxn modelId="{F12A9F31-1733-4E90-848F-62E55C635E43}" type="presParOf" srcId="{6D71B1B7-2B44-4C3A-9E21-BA2DE56B97C4}" destId="{D479A8B3-B9C4-4ADA-BF54-ABB07F2BCA44}" srcOrd="5" destOrd="0" presId="urn:microsoft.com/office/officeart/2005/8/layout/radial4"/>
    <dgm:cxn modelId="{D1187ABA-6333-4C72-9B92-BBA97A786EB6}" type="presParOf" srcId="{6D71B1B7-2B44-4C3A-9E21-BA2DE56B97C4}" destId="{25C3CB7A-5D6C-4035-B079-4356A0B6474A}" srcOrd="6" destOrd="0" presId="urn:microsoft.com/office/officeart/2005/8/layout/radial4"/>
    <dgm:cxn modelId="{64C96D3F-B848-4EDA-950D-2EBFD2C65207}" type="presParOf" srcId="{6D71B1B7-2B44-4C3A-9E21-BA2DE56B97C4}" destId="{751154A9-334E-40E5-8ED2-9B19088C5A5A}" srcOrd="7" destOrd="0" presId="urn:microsoft.com/office/officeart/2005/8/layout/radial4"/>
    <dgm:cxn modelId="{CAA27D44-A0E4-4161-86CE-A3BE915C025D}" type="presParOf" srcId="{6D71B1B7-2B44-4C3A-9E21-BA2DE56B97C4}" destId="{B69C42D2-A780-4F39-AA50-2D3C875EC48A}" srcOrd="8" destOrd="0" presId="urn:microsoft.com/office/officeart/2005/8/layout/radial4"/>
    <dgm:cxn modelId="{945420FA-88E7-4159-A5A5-6337075EA417}" type="presParOf" srcId="{6D71B1B7-2B44-4C3A-9E21-BA2DE56B97C4}" destId="{8DF8DF95-680A-4D0A-AAA7-E59AD96E6AA7}" srcOrd="9" destOrd="0" presId="urn:microsoft.com/office/officeart/2005/8/layout/radial4"/>
    <dgm:cxn modelId="{99C6B9A4-3947-4393-893C-F0FAC0E1376B}" type="presParOf" srcId="{6D71B1B7-2B44-4C3A-9E21-BA2DE56B97C4}" destId="{7B390D06-D60B-490D-BD95-BEE3AF2753F0}" srcOrd="10" destOrd="0" presId="urn:microsoft.com/office/officeart/2005/8/layout/radial4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EB1FB49-0F9F-4AC2-9AEC-58D63C9D2E91}" type="doc">
      <dgm:prSet loTypeId="urn:microsoft.com/office/officeart/2005/8/layout/hList3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640A62-71AB-4361-A24D-7DD75A72D1C4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4400" dirty="0" smtClean="0"/>
            <a:t>NILAI DASAR SURAT AL-’ASR</a:t>
          </a:r>
          <a:endParaRPr lang="en-US" sz="4400" dirty="0"/>
        </a:p>
      </dgm:t>
    </dgm:pt>
    <dgm:pt modelId="{0BBAD088-3AD6-44E6-A095-0EF59D7F1E69}" type="parTrans" cxnId="{28F2752E-F880-41B1-9B82-00D58DEDA978}">
      <dgm:prSet/>
      <dgm:spPr/>
      <dgm:t>
        <a:bodyPr/>
        <a:lstStyle/>
        <a:p>
          <a:endParaRPr lang="en-US"/>
        </a:p>
      </dgm:t>
    </dgm:pt>
    <dgm:pt modelId="{954EE675-DD67-460B-A9F5-2F323B7CCF10}" type="sibTrans" cxnId="{28F2752E-F880-41B1-9B82-00D58DEDA978}">
      <dgm:prSet/>
      <dgm:spPr/>
      <dgm:t>
        <a:bodyPr/>
        <a:lstStyle/>
        <a:p>
          <a:endParaRPr lang="en-US"/>
        </a:p>
      </dgm:t>
    </dgm:pt>
    <dgm:pt modelId="{4C54AD67-1360-4DE7-A668-67B1259EEFFB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3600" dirty="0" err="1" smtClean="0">
              <a:solidFill>
                <a:srgbClr val="FF0000"/>
              </a:solidFill>
            </a:rPr>
            <a:t>Berkepercayaan</a:t>
          </a:r>
          <a:endParaRPr lang="en-US" sz="3600" dirty="0">
            <a:solidFill>
              <a:srgbClr val="FF0000"/>
            </a:solidFill>
          </a:endParaRPr>
        </a:p>
      </dgm:t>
    </dgm:pt>
    <dgm:pt modelId="{76DF7A3C-AA1D-4537-833F-C87B6B4C7358}" type="parTrans" cxnId="{EDC90820-FBF9-48AD-8E34-8941EB08C8B5}">
      <dgm:prSet/>
      <dgm:spPr/>
      <dgm:t>
        <a:bodyPr/>
        <a:lstStyle/>
        <a:p>
          <a:endParaRPr lang="en-US"/>
        </a:p>
      </dgm:t>
    </dgm:pt>
    <dgm:pt modelId="{DDF254F1-F003-44DC-818F-1FB0767BED21}" type="sibTrans" cxnId="{EDC90820-FBF9-48AD-8E34-8941EB08C8B5}">
      <dgm:prSet/>
      <dgm:spPr/>
      <dgm:t>
        <a:bodyPr/>
        <a:lstStyle/>
        <a:p>
          <a:endParaRPr lang="en-US"/>
        </a:p>
      </dgm:t>
    </dgm:pt>
    <dgm:pt modelId="{972CD717-F5C1-4A28-A39F-5FE24DEBAD39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err="1" smtClean="0">
              <a:solidFill>
                <a:srgbClr val="FF0000"/>
              </a:solidFill>
            </a:rPr>
            <a:t>Saleh</a:t>
          </a:r>
          <a:endParaRPr lang="en-US" dirty="0">
            <a:solidFill>
              <a:srgbClr val="FF0000"/>
            </a:solidFill>
          </a:endParaRPr>
        </a:p>
      </dgm:t>
    </dgm:pt>
    <dgm:pt modelId="{70A064C6-908E-4210-A08E-D3FC2261D0F0}" type="parTrans" cxnId="{46DF439F-9E2D-4C0A-AC02-D468E41B1FE5}">
      <dgm:prSet/>
      <dgm:spPr/>
      <dgm:t>
        <a:bodyPr/>
        <a:lstStyle/>
        <a:p>
          <a:endParaRPr lang="en-US"/>
        </a:p>
      </dgm:t>
    </dgm:pt>
    <dgm:pt modelId="{1C88D5DC-9C31-4258-A289-765D27F70CE8}" type="sibTrans" cxnId="{46DF439F-9E2D-4C0A-AC02-D468E41B1FE5}">
      <dgm:prSet/>
      <dgm:spPr/>
      <dgm:t>
        <a:bodyPr/>
        <a:lstStyle/>
        <a:p>
          <a:endParaRPr lang="en-US"/>
        </a:p>
      </dgm:t>
    </dgm:pt>
    <dgm:pt modelId="{C7EC4756-8F56-4122-B707-4EF8D12C0C4A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err="1" smtClean="0">
              <a:solidFill>
                <a:srgbClr val="FF0000"/>
              </a:solidFill>
            </a:rPr>
            <a:t>Sareh</a:t>
          </a:r>
          <a:endParaRPr lang="en-US" dirty="0">
            <a:solidFill>
              <a:srgbClr val="FF0000"/>
            </a:solidFill>
          </a:endParaRPr>
        </a:p>
      </dgm:t>
    </dgm:pt>
    <dgm:pt modelId="{998D8669-CE90-4322-A2FE-76CA46E4C0EF}" type="parTrans" cxnId="{9ECFB4EE-0A03-4CD7-9B5E-1C7D6302F156}">
      <dgm:prSet/>
      <dgm:spPr/>
      <dgm:t>
        <a:bodyPr/>
        <a:lstStyle/>
        <a:p>
          <a:endParaRPr lang="en-US"/>
        </a:p>
      </dgm:t>
    </dgm:pt>
    <dgm:pt modelId="{7F0A608E-3633-49DA-A791-C088098331B6}" type="sibTrans" cxnId="{9ECFB4EE-0A03-4CD7-9B5E-1C7D6302F156}">
      <dgm:prSet/>
      <dgm:spPr/>
      <dgm:t>
        <a:bodyPr/>
        <a:lstStyle/>
        <a:p>
          <a:endParaRPr lang="en-US"/>
        </a:p>
      </dgm:t>
    </dgm:pt>
    <dgm:pt modelId="{8381F611-4999-463E-B6D5-786EEF6BA5E6}">
      <dgm:prSet/>
      <dgm:spPr>
        <a:solidFill>
          <a:schemeClr val="bg1"/>
        </a:solidFill>
      </dgm:spPr>
      <dgm:t>
        <a:bodyPr/>
        <a:lstStyle/>
        <a:p>
          <a:r>
            <a:rPr lang="en-US" dirty="0" err="1" smtClean="0">
              <a:solidFill>
                <a:srgbClr val="FF0000"/>
              </a:solidFill>
            </a:rPr>
            <a:t>Sabar</a:t>
          </a:r>
          <a:endParaRPr lang="en-US" dirty="0">
            <a:solidFill>
              <a:srgbClr val="FF0000"/>
            </a:solidFill>
          </a:endParaRPr>
        </a:p>
      </dgm:t>
    </dgm:pt>
    <dgm:pt modelId="{5ECE6D6E-1011-41CB-B138-D09265AF5EAB}" type="parTrans" cxnId="{C04DEBD8-18EF-4202-AEC0-6347A40766F0}">
      <dgm:prSet/>
      <dgm:spPr/>
      <dgm:t>
        <a:bodyPr/>
        <a:lstStyle/>
        <a:p>
          <a:endParaRPr lang="en-US"/>
        </a:p>
      </dgm:t>
    </dgm:pt>
    <dgm:pt modelId="{550BDBCE-1143-4276-BC7D-6F28D45433DF}" type="sibTrans" cxnId="{C04DEBD8-18EF-4202-AEC0-6347A40766F0}">
      <dgm:prSet/>
      <dgm:spPr/>
      <dgm:t>
        <a:bodyPr/>
        <a:lstStyle/>
        <a:p>
          <a:endParaRPr lang="en-US"/>
        </a:p>
      </dgm:t>
    </dgm:pt>
    <dgm:pt modelId="{96CA101C-4829-4C91-9C71-51E020D41729}" type="pres">
      <dgm:prSet presAssocID="{6EB1FB49-0F9F-4AC2-9AEC-58D63C9D2E9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BF6E5D-7AAA-4B4A-A07E-F992C69C119E}" type="pres">
      <dgm:prSet presAssocID="{CB640A62-71AB-4361-A24D-7DD75A72D1C4}" presName="roof" presStyleLbl="dkBgShp" presStyleIdx="0" presStyleCnt="2"/>
      <dgm:spPr/>
      <dgm:t>
        <a:bodyPr/>
        <a:lstStyle/>
        <a:p>
          <a:endParaRPr lang="en-US"/>
        </a:p>
      </dgm:t>
    </dgm:pt>
    <dgm:pt modelId="{A40BA87F-F817-4696-B91D-63129AFFE97C}" type="pres">
      <dgm:prSet presAssocID="{CB640A62-71AB-4361-A24D-7DD75A72D1C4}" presName="pillars" presStyleCnt="0"/>
      <dgm:spPr/>
    </dgm:pt>
    <dgm:pt modelId="{64C573CF-6983-4093-B810-8DF6519F154E}" type="pres">
      <dgm:prSet presAssocID="{CB640A62-71AB-4361-A24D-7DD75A72D1C4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2F34A2-EAF5-493D-A5B0-D6014C4EDF73}" type="pres">
      <dgm:prSet presAssocID="{972CD717-F5C1-4A28-A39F-5FE24DEBAD39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CD9661-51F6-4952-A909-D30CEA675BBE}" type="pres">
      <dgm:prSet presAssocID="{C7EC4756-8F56-4122-B707-4EF8D12C0C4A}" presName="pillarX" presStyleLbl="node1" presStyleIdx="2" presStyleCnt="4" custLinFactNeighborX="49" custLinFactNeighborY="8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847CF9-FFA2-4D76-8513-B2F1844139A3}" type="pres">
      <dgm:prSet presAssocID="{8381F611-4999-463E-B6D5-786EEF6BA5E6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833D43-7D14-4F4D-ACBA-E699F0865DB5}" type="pres">
      <dgm:prSet presAssocID="{CB640A62-71AB-4361-A24D-7DD75A72D1C4}" presName="base" presStyleLbl="dkBgShp" presStyleIdx="1" presStyleCnt="2"/>
      <dgm:spPr/>
    </dgm:pt>
  </dgm:ptLst>
  <dgm:cxnLst>
    <dgm:cxn modelId="{46DF439F-9E2D-4C0A-AC02-D468E41B1FE5}" srcId="{CB640A62-71AB-4361-A24D-7DD75A72D1C4}" destId="{972CD717-F5C1-4A28-A39F-5FE24DEBAD39}" srcOrd="1" destOrd="0" parTransId="{70A064C6-908E-4210-A08E-D3FC2261D0F0}" sibTransId="{1C88D5DC-9C31-4258-A289-765D27F70CE8}"/>
    <dgm:cxn modelId="{07E5A38C-27E0-441C-B310-3FB64D97E75C}" type="presOf" srcId="{972CD717-F5C1-4A28-A39F-5FE24DEBAD39}" destId="{062F34A2-EAF5-493D-A5B0-D6014C4EDF73}" srcOrd="0" destOrd="0" presId="urn:microsoft.com/office/officeart/2005/8/layout/hList3"/>
    <dgm:cxn modelId="{93CA1B02-ACDA-428C-BC22-B37DEC0C2FAD}" type="presOf" srcId="{8381F611-4999-463E-B6D5-786EEF6BA5E6}" destId="{ED847CF9-FFA2-4D76-8513-B2F1844139A3}" srcOrd="0" destOrd="0" presId="urn:microsoft.com/office/officeart/2005/8/layout/hList3"/>
    <dgm:cxn modelId="{EDC90820-FBF9-48AD-8E34-8941EB08C8B5}" srcId="{CB640A62-71AB-4361-A24D-7DD75A72D1C4}" destId="{4C54AD67-1360-4DE7-A668-67B1259EEFFB}" srcOrd="0" destOrd="0" parTransId="{76DF7A3C-AA1D-4537-833F-C87B6B4C7358}" sibTransId="{DDF254F1-F003-44DC-818F-1FB0767BED21}"/>
    <dgm:cxn modelId="{9ECFB4EE-0A03-4CD7-9B5E-1C7D6302F156}" srcId="{CB640A62-71AB-4361-A24D-7DD75A72D1C4}" destId="{C7EC4756-8F56-4122-B707-4EF8D12C0C4A}" srcOrd="2" destOrd="0" parTransId="{998D8669-CE90-4322-A2FE-76CA46E4C0EF}" sibTransId="{7F0A608E-3633-49DA-A791-C088098331B6}"/>
    <dgm:cxn modelId="{E0FFAD8B-5A37-4D06-9577-7CF31B05E5AB}" type="presOf" srcId="{4C54AD67-1360-4DE7-A668-67B1259EEFFB}" destId="{64C573CF-6983-4093-B810-8DF6519F154E}" srcOrd="0" destOrd="0" presId="urn:microsoft.com/office/officeart/2005/8/layout/hList3"/>
    <dgm:cxn modelId="{FF055221-F458-4BDE-8007-2DF867395809}" type="presOf" srcId="{C7EC4756-8F56-4122-B707-4EF8D12C0C4A}" destId="{A4CD9661-51F6-4952-A909-D30CEA675BBE}" srcOrd="0" destOrd="0" presId="urn:microsoft.com/office/officeart/2005/8/layout/hList3"/>
    <dgm:cxn modelId="{C04DEBD8-18EF-4202-AEC0-6347A40766F0}" srcId="{CB640A62-71AB-4361-A24D-7DD75A72D1C4}" destId="{8381F611-4999-463E-B6D5-786EEF6BA5E6}" srcOrd="3" destOrd="0" parTransId="{5ECE6D6E-1011-41CB-B138-D09265AF5EAB}" sibTransId="{550BDBCE-1143-4276-BC7D-6F28D45433DF}"/>
    <dgm:cxn modelId="{3DC41E68-FC9D-4825-BFDD-01BBC9842683}" type="presOf" srcId="{CB640A62-71AB-4361-A24D-7DD75A72D1C4}" destId="{0BBF6E5D-7AAA-4B4A-A07E-F992C69C119E}" srcOrd="0" destOrd="0" presId="urn:microsoft.com/office/officeart/2005/8/layout/hList3"/>
    <dgm:cxn modelId="{88D231F2-6374-4D3A-BE61-52E50FAAD85F}" type="presOf" srcId="{6EB1FB49-0F9F-4AC2-9AEC-58D63C9D2E91}" destId="{96CA101C-4829-4C91-9C71-51E020D41729}" srcOrd="0" destOrd="0" presId="urn:microsoft.com/office/officeart/2005/8/layout/hList3"/>
    <dgm:cxn modelId="{28F2752E-F880-41B1-9B82-00D58DEDA978}" srcId="{6EB1FB49-0F9F-4AC2-9AEC-58D63C9D2E91}" destId="{CB640A62-71AB-4361-A24D-7DD75A72D1C4}" srcOrd="0" destOrd="0" parTransId="{0BBAD088-3AD6-44E6-A095-0EF59D7F1E69}" sibTransId="{954EE675-DD67-460B-A9F5-2F323B7CCF10}"/>
    <dgm:cxn modelId="{7F01321E-8E3A-4C0D-94F6-08A5395D30F4}" type="presParOf" srcId="{96CA101C-4829-4C91-9C71-51E020D41729}" destId="{0BBF6E5D-7AAA-4B4A-A07E-F992C69C119E}" srcOrd="0" destOrd="0" presId="urn:microsoft.com/office/officeart/2005/8/layout/hList3"/>
    <dgm:cxn modelId="{C126FD58-8955-436B-BD09-C3254116FFD0}" type="presParOf" srcId="{96CA101C-4829-4C91-9C71-51E020D41729}" destId="{A40BA87F-F817-4696-B91D-63129AFFE97C}" srcOrd="1" destOrd="0" presId="urn:microsoft.com/office/officeart/2005/8/layout/hList3"/>
    <dgm:cxn modelId="{AD7FA9A1-D00C-4FBD-A561-2E2968F65F85}" type="presParOf" srcId="{A40BA87F-F817-4696-B91D-63129AFFE97C}" destId="{64C573CF-6983-4093-B810-8DF6519F154E}" srcOrd="0" destOrd="0" presId="urn:microsoft.com/office/officeart/2005/8/layout/hList3"/>
    <dgm:cxn modelId="{9F318809-0F7B-44E2-8167-F945226CF75E}" type="presParOf" srcId="{A40BA87F-F817-4696-B91D-63129AFFE97C}" destId="{062F34A2-EAF5-493D-A5B0-D6014C4EDF73}" srcOrd="1" destOrd="0" presId="urn:microsoft.com/office/officeart/2005/8/layout/hList3"/>
    <dgm:cxn modelId="{493EBD0F-546B-4CB4-9F85-30629A700489}" type="presParOf" srcId="{A40BA87F-F817-4696-B91D-63129AFFE97C}" destId="{A4CD9661-51F6-4952-A909-D30CEA675BBE}" srcOrd="2" destOrd="0" presId="urn:microsoft.com/office/officeart/2005/8/layout/hList3"/>
    <dgm:cxn modelId="{C9D2B2E5-60F0-47BC-B87E-04288564B05E}" type="presParOf" srcId="{A40BA87F-F817-4696-B91D-63129AFFE97C}" destId="{ED847CF9-FFA2-4D76-8513-B2F1844139A3}" srcOrd="3" destOrd="0" presId="urn:microsoft.com/office/officeart/2005/8/layout/hList3"/>
    <dgm:cxn modelId="{211FFEDF-0AFE-439C-AD78-A13FA29217AE}" type="presParOf" srcId="{96CA101C-4829-4C91-9C71-51E020D41729}" destId="{C2833D43-7D14-4F4D-ACBA-E699F0865DB5}" srcOrd="2" destOrd="0" presId="urn:microsoft.com/office/officeart/2005/8/layout/hList3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4A546B4-EA23-4CD8-B7CF-A3BE51929E47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571A9F80-E757-4518-9E38-C13F44992F75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IHLAS (</a:t>
          </a:r>
          <a:r>
            <a:rPr lang="en-US" dirty="0" err="1" smtClean="0"/>
            <a:t>bukan</a:t>
          </a:r>
          <a:r>
            <a:rPr lang="en-US" dirty="0" smtClean="0"/>
            <a:t> </a:t>
          </a:r>
          <a:r>
            <a:rPr lang="en-US" dirty="0" err="1" smtClean="0"/>
            <a:t>pendusta</a:t>
          </a:r>
          <a:r>
            <a:rPr lang="en-US" dirty="0" smtClean="0"/>
            <a:t> agama) </a:t>
          </a:r>
          <a:endParaRPr lang="en-US" dirty="0"/>
        </a:p>
      </dgm:t>
    </dgm:pt>
    <dgm:pt modelId="{EB8ECBBA-3EB4-4989-823A-59D171AD0A0D}" type="parTrans" cxnId="{8792C90C-49BD-43CF-BBCE-B31755C6AA59}">
      <dgm:prSet/>
      <dgm:spPr/>
      <dgm:t>
        <a:bodyPr/>
        <a:lstStyle/>
        <a:p>
          <a:endParaRPr lang="en-US"/>
        </a:p>
      </dgm:t>
    </dgm:pt>
    <dgm:pt modelId="{42AD6D9F-7103-4590-8264-09B50D0988AB}" type="sibTrans" cxnId="{8792C90C-49BD-43CF-BBCE-B31755C6AA59}">
      <dgm:prSet/>
      <dgm:spPr/>
      <dgm:t>
        <a:bodyPr/>
        <a:lstStyle/>
        <a:p>
          <a:endParaRPr lang="en-US"/>
        </a:p>
      </dgm:t>
    </dgm:pt>
    <dgm:pt modelId="{349707E3-1A8A-4C69-80BF-56790CBB038F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PHILANTROPIS (</a:t>
          </a:r>
          <a:r>
            <a:rPr lang="en-US" dirty="0" err="1" smtClean="0"/>
            <a:t>bukan</a:t>
          </a:r>
          <a:r>
            <a:rPr lang="en-US" dirty="0" smtClean="0"/>
            <a:t> </a:t>
          </a:r>
          <a:r>
            <a:rPr lang="en-US" dirty="0" err="1" smtClean="0"/>
            <a:t>penghardik</a:t>
          </a:r>
          <a:r>
            <a:rPr lang="en-US" dirty="0" smtClean="0"/>
            <a:t>  </a:t>
          </a:r>
          <a:r>
            <a:rPr lang="en-US" dirty="0" err="1" smtClean="0"/>
            <a:t>anak</a:t>
          </a:r>
          <a:r>
            <a:rPr lang="en-US" dirty="0" smtClean="0"/>
            <a:t> </a:t>
          </a:r>
          <a:r>
            <a:rPr lang="en-US" dirty="0" err="1" smtClean="0"/>
            <a:t>yatim</a:t>
          </a:r>
          <a:r>
            <a:rPr lang="en-US" dirty="0" smtClean="0"/>
            <a:t>)</a:t>
          </a:r>
          <a:endParaRPr lang="en-US" dirty="0"/>
        </a:p>
      </dgm:t>
    </dgm:pt>
    <dgm:pt modelId="{1EE8F6C3-EDA1-4DAC-B779-E7FA9175B6ED}" type="parTrans" cxnId="{E4A9BB3B-E998-4112-94D3-F5F9F38A5A9E}">
      <dgm:prSet/>
      <dgm:spPr/>
      <dgm:t>
        <a:bodyPr/>
        <a:lstStyle/>
        <a:p>
          <a:endParaRPr lang="en-US"/>
        </a:p>
      </dgm:t>
    </dgm:pt>
    <dgm:pt modelId="{C026CAE3-5CAD-4FE4-B028-F7B93E258EFC}" type="sibTrans" cxnId="{E4A9BB3B-E998-4112-94D3-F5F9F38A5A9E}">
      <dgm:prSet/>
      <dgm:spPr/>
      <dgm:t>
        <a:bodyPr/>
        <a:lstStyle/>
        <a:p>
          <a:endParaRPr lang="en-US"/>
        </a:p>
      </dgm:t>
    </dgm:pt>
    <dgm:pt modelId="{16907BDA-663F-4E59-A30E-890BC44049ED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PEMBEBAS (</a:t>
          </a:r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menahan</a:t>
          </a:r>
          <a:r>
            <a:rPr lang="en-US" dirty="0" smtClean="0"/>
            <a:t> </a:t>
          </a:r>
          <a:r>
            <a:rPr lang="en-US" dirty="0" err="1" smtClean="0"/>
            <a:t>tho’am</a:t>
          </a:r>
          <a:r>
            <a:rPr lang="en-US" dirty="0" smtClean="0"/>
            <a:t>  </a:t>
          </a:r>
          <a:r>
            <a:rPr lang="en-US" dirty="0" err="1" smtClean="0"/>
            <a:t>miskin</a:t>
          </a:r>
          <a:r>
            <a:rPr lang="en-US" dirty="0" smtClean="0"/>
            <a:t>)</a:t>
          </a:r>
          <a:endParaRPr lang="en-US" dirty="0"/>
        </a:p>
      </dgm:t>
    </dgm:pt>
    <dgm:pt modelId="{D38FDDD2-B8F1-4F85-B115-DE6F00D6230B}" type="parTrans" cxnId="{75ED15FB-8A97-4A6C-AAEE-CB240929F549}">
      <dgm:prSet/>
      <dgm:spPr/>
      <dgm:t>
        <a:bodyPr/>
        <a:lstStyle/>
        <a:p>
          <a:endParaRPr lang="en-US"/>
        </a:p>
      </dgm:t>
    </dgm:pt>
    <dgm:pt modelId="{E15D4ABD-FBCE-4BA5-B3C5-B424D1AC6A23}" type="sibTrans" cxnId="{75ED15FB-8A97-4A6C-AAEE-CB240929F549}">
      <dgm:prSet/>
      <dgm:spPr/>
      <dgm:t>
        <a:bodyPr/>
        <a:lstStyle/>
        <a:p>
          <a:endParaRPr lang="en-US"/>
        </a:p>
      </dgm:t>
    </dgm:pt>
    <dgm:pt modelId="{05D1B380-8470-4817-941A-CA613EF8D1C7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ETOS KERJA KERAS (</a:t>
          </a:r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malas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ria</a:t>
          </a:r>
          <a:r>
            <a:rPr lang="en-US" dirty="0" smtClean="0"/>
            <a:t>’)</a:t>
          </a:r>
          <a:endParaRPr lang="en-US" dirty="0"/>
        </a:p>
      </dgm:t>
    </dgm:pt>
    <dgm:pt modelId="{9D4923D6-9578-4FA4-9E6F-B42ED833EE92}" type="parTrans" cxnId="{C5399850-15B4-47A8-B1CD-6959F15B6D16}">
      <dgm:prSet/>
      <dgm:spPr/>
      <dgm:t>
        <a:bodyPr/>
        <a:lstStyle/>
        <a:p>
          <a:endParaRPr lang="en-US"/>
        </a:p>
      </dgm:t>
    </dgm:pt>
    <dgm:pt modelId="{9EFF73E4-2F5E-4485-8221-C185B59A13C0}" type="sibTrans" cxnId="{C5399850-15B4-47A8-B1CD-6959F15B6D16}">
      <dgm:prSet/>
      <dgm:spPr/>
      <dgm:t>
        <a:bodyPr/>
        <a:lstStyle/>
        <a:p>
          <a:endParaRPr lang="en-US"/>
        </a:p>
      </dgm:t>
    </dgm:pt>
    <dgm:pt modelId="{5EC5DA00-8435-4BE9-988A-CA647504BDA1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PENOLONG (</a:t>
          </a:r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enggan</a:t>
          </a:r>
          <a:r>
            <a:rPr lang="en-US" dirty="0" smtClean="0"/>
            <a:t> </a:t>
          </a:r>
          <a:r>
            <a:rPr lang="en-US" dirty="0" err="1" smtClean="0"/>
            <a:t>memberi</a:t>
          </a:r>
          <a:r>
            <a:rPr lang="en-US" dirty="0" smtClean="0"/>
            <a:t> </a:t>
          </a:r>
          <a:r>
            <a:rPr lang="en-US" dirty="0" err="1" smtClean="0"/>
            <a:t>bantuan</a:t>
          </a:r>
          <a:r>
            <a:rPr lang="en-US" dirty="0" smtClean="0"/>
            <a:t>)</a:t>
          </a:r>
          <a:endParaRPr lang="en-US" dirty="0"/>
        </a:p>
      </dgm:t>
    </dgm:pt>
    <dgm:pt modelId="{F4CA5418-4528-4DE9-B3F5-FFF87EAE3ABF}" type="parTrans" cxnId="{FE53473C-AC1E-40AA-B631-F7DF072804B3}">
      <dgm:prSet/>
      <dgm:spPr/>
      <dgm:t>
        <a:bodyPr/>
        <a:lstStyle/>
        <a:p>
          <a:endParaRPr lang="en-US"/>
        </a:p>
      </dgm:t>
    </dgm:pt>
    <dgm:pt modelId="{77EDC1B7-BFD9-4BDF-9948-1969E8884E4E}" type="sibTrans" cxnId="{FE53473C-AC1E-40AA-B631-F7DF072804B3}">
      <dgm:prSet/>
      <dgm:spPr/>
      <dgm:t>
        <a:bodyPr/>
        <a:lstStyle/>
        <a:p>
          <a:endParaRPr lang="en-US"/>
        </a:p>
      </dgm:t>
    </dgm:pt>
    <dgm:pt modelId="{4C619B34-3178-4DFA-9E32-C5BA8D34C37F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SPIRITUALIS (</a:t>
          </a:r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lupa</a:t>
          </a:r>
          <a:r>
            <a:rPr lang="en-US" dirty="0" smtClean="0"/>
            <a:t> </a:t>
          </a:r>
          <a:r>
            <a:rPr lang="en-US" dirty="0" err="1" smtClean="0"/>
            <a:t>shalat</a:t>
          </a:r>
          <a:r>
            <a:rPr lang="en-US" dirty="0" smtClean="0"/>
            <a:t>)</a:t>
          </a:r>
          <a:endParaRPr lang="en-US" dirty="0"/>
        </a:p>
      </dgm:t>
    </dgm:pt>
    <dgm:pt modelId="{E91FF091-D0B8-4D76-9A7C-50C8F9C5DD2F}" type="parTrans" cxnId="{6A00BEC8-4E65-4689-9132-AFE6C5F8F7DB}">
      <dgm:prSet/>
      <dgm:spPr/>
      <dgm:t>
        <a:bodyPr/>
        <a:lstStyle/>
        <a:p>
          <a:endParaRPr lang="en-US"/>
        </a:p>
      </dgm:t>
    </dgm:pt>
    <dgm:pt modelId="{A7A9C7A4-59D8-4803-A347-83B047D31479}" type="sibTrans" cxnId="{6A00BEC8-4E65-4689-9132-AFE6C5F8F7DB}">
      <dgm:prSet/>
      <dgm:spPr/>
      <dgm:t>
        <a:bodyPr/>
        <a:lstStyle/>
        <a:p>
          <a:endParaRPr lang="en-US"/>
        </a:p>
      </dgm:t>
    </dgm:pt>
    <dgm:pt modelId="{C3B31703-E71B-4E24-9974-D696C62C8B70}" type="pres">
      <dgm:prSet presAssocID="{64A546B4-EA23-4CD8-B7CF-A3BE51929E4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05A8D9-E3C3-4149-987B-53D5A9B5401C}" type="pres">
      <dgm:prSet presAssocID="{571A9F80-E757-4518-9E38-C13F44992F7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CD0442-3C66-4783-ABB8-D6732EFAA923}" type="pres">
      <dgm:prSet presAssocID="{571A9F80-E757-4518-9E38-C13F44992F75}" presName="spNode" presStyleCnt="0"/>
      <dgm:spPr/>
    </dgm:pt>
    <dgm:pt modelId="{A052D0EB-6F1D-4CD0-93A6-C1B792D456F2}" type="pres">
      <dgm:prSet presAssocID="{42AD6D9F-7103-4590-8264-09B50D0988AB}" presName="sibTrans" presStyleLbl="sibTrans1D1" presStyleIdx="0" presStyleCnt="6"/>
      <dgm:spPr/>
      <dgm:t>
        <a:bodyPr/>
        <a:lstStyle/>
        <a:p>
          <a:endParaRPr lang="en-US"/>
        </a:p>
      </dgm:t>
    </dgm:pt>
    <dgm:pt modelId="{6CC6BB83-AB78-4D2D-9301-6FEC58905095}" type="pres">
      <dgm:prSet presAssocID="{349707E3-1A8A-4C69-80BF-56790CBB038F}" presName="node" presStyleLbl="node1" presStyleIdx="1" presStyleCnt="6" custRadScaleRad="99056" custRadScaleInc="-54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49B731-9DA7-4BD7-AE1F-4FF8AA816A58}" type="pres">
      <dgm:prSet presAssocID="{349707E3-1A8A-4C69-80BF-56790CBB038F}" presName="spNode" presStyleCnt="0"/>
      <dgm:spPr/>
    </dgm:pt>
    <dgm:pt modelId="{D59E8E4B-620C-4953-BE12-AB57BBA2F5AB}" type="pres">
      <dgm:prSet presAssocID="{C026CAE3-5CAD-4FE4-B028-F7B93E258EFC}" presName="sibTrans" presStyleLbl="sibTrans1D1" presStyleIdx="1" presStyleCnt="6"/>
      <dgm:spPr/>
      <dgm:t>
        <a:bodyPr/>
        <a:lstStyle/>
        <a:p>
          <a:endParaRPr lang="en-US"/>
        </a:p>
      </dgm:t>
    </dgm:pt>
    <dgm:pt modelId="{75E9EF76-AD62-4AB8-93FD-20D370ED8DAF}" type="pres">
      <dgm:prSet presAssocID="{16907BDA-663F-4E59-A30E-890BC44049ED}" presName="node" presStyleLbl="node1" presStyleIdx="2" presStyleCnt="6" custRadScaleRad="100111" custRadScaleInc="18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E79E6A-ACF3-47FD-8A6F-ADCD44D499AE}" type="pres">
      <dgm:prSet presAssocID="{16907BDA-663F-4E59-A30E-890BC44049ED}" presName="spNode" presStyleCnt="0"/>
      <dgm:spPr/>
    </dgm:pt>
    <dgm:pt modelId="{50C70A99-BCE6-4ADC-B175-A05CC1EE52AF}" type="pres">
      <dgm:prSet presAssocID="{E15D4ABD-FBCE-4BA5-B3C5-B424D1AC6A23}" presName="sibTrans" presStyleLbl="sibTrans1D1" presStyleIdx="2" presStyleCnt="6"/>
      <dgm:spPr/>
      <dgm:t>
        <a:bodyPr/>
        <a:lstStyle/>
        <a:p>
          <a:endParaRPr lang="en-US"/>
        </a:p>
      </dgm:t>
    </dgm:pt>
    <dgm:pt modelId="{67EB5483-3FDD-44D0-A83A-F4D46C0FFE05}" type="pres">
      <dgm:prSet presAssocID="{4C619B34-3178-4DFA-9E32-C5BA8D34C37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BA6E5A-B0AC-402E-B4DF-F22EA02C0E36}" type="pres">
      <dgm:prSet presAssocID="{4C619B34-3178-4DFA-9E32-C5BA8D34C37F}" presName="spNode" presStyleCnt="0"/>
      <dgm:spPr/>
    </dgm:pt>
    <dgm:pt modelId="{3F52E11F-17EB-4634-AB6C-0B11A80D38C0}" type="pres">
      <dgm:prSet presAssocID="{A7A9C7A4-59D8-4803-A347-83B047D31479}" presName="sibTrans" presStyleLbl="sibTrans1D1" presStyleIdx="3" presStyleCnt="6"/>
      <dgm:spPr/>
      <dgm:t>
        <a:bodyPr/>
        <a:lstStyle/>
        <a:p>
          <a:endParaRPr lang="en-US"/>
        </a:p>
      </dgm:t>
    </dgm:pt>
    <dgm:pt modelId="{833FABE2-6056-4A0C-A67D-960029103E02}" type="pres">
      <dgm:prSet presAssocID="{05D1B380-8470-4817-941A-CA613EF8D1C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9B1FE7-D942-4CD3-B006-AC1EF667F1E7}" type="pres">
      <dgm:prSet presAssocID="{05D1B380-8470-4817-941A-CA613EF8D1C7}" presName="spNode" presStyleCnt="0"/>
      <dgm:spPr/>
    </dgm:pt>
    <dgm:pt modelId="{6F18005F-E79B-4B87-BB98-A26125168D51}" type="pres">
      <dgm:prSet presAssocID="{9EFF73E4-2F5E-4485-8221-C185B59A13C0}" presName="sibTrans" presStyleLbl="sibTrans1D1" presStyleIdx="4" presStyleCnt="6"/>
      <dgm:spPr/>
      <dgm:t>
        <a:bodyPr/>
        <a:lstStyle/>
        <a:p>
          <a:endParaRPr lang="en-US"/>
        </a:p>
      </dgm:t>
    </dgm:pt>
    <dgm:pt modelId="{3112F112-5DFE-494F-AD32-13226260F6B9}" type="pres">
      <dgm:prSet presAssocID="{5EC5DA00-8435-4BE9-988A-CA647504BDA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25B26B-55A1-4793-B120-009AECE0C86D}" type="pres">
      <dgm:prSet presAssocID="{5EC5DA00-8435-4BE9-988A-CA647504BDA1}" presName="spNode" presStyleCnt="0"/>
      <dgm:spPr/>
    </dgm:pt>
    <dgm:pt modelId="{8C95EC7D-D27A-4026-9353-C02A3F9C5AEC}" type="pres">
      <dgm:prSet presAssocID="{77EDC1B7-BFD9-4BDF-9948-1969E8884E4E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E34D7437-C496-44D4-BE29-72A76226E6EB}" type="presOf" srcId="{E15D4ABD-FBCE-4BA5-B3C5-B424D1AC6A23}" destId="{50C70A99-BCE6-4ADC-B175-A05CC1EE52AF}" srcOrd="0" destOrd="0" presId="urn:microsoft.com/office/officeart/2005/8/layout/cycle5"/>
    <dgm:cxn modelId="{8792C90C-49BD-43CF-BBCE-B31755C6AA59}" srcId="{64A546B4-EA23-4CD8-B7CF-A3BE51929E47}" destId="{571A9F80-E757-4518-9E38-C13F44992F75}" srcOrd="0" destOrd="0" parTransId="{EB8ECBBA-3EB4-4989-823A-59D171AD0A0D}" sibTransId="{42AD6D9F-7103-4590-8264-09B50D0988AB}"/>
    <dgm:cxn modelId="{E008A715-A534-436D-9FE0-54D4916009F7}" type="presOf" srcId="{42AD6D9F-7103-4590-8264-09B50D0988AB}" destId="{A052D0EB-6F1D-4CD0-93A6-C1B792D456F2}" srcOrd="0" destOrd="0" presId="urn:microsoft.com/office/officeart/2005/8/layout/cycle5"/>
    <dgm:cxn modelId="{E4A9BB3B-E998-4112-94D3-F5F9F38A5A9E}" srcId="{64A546B4-EA23-4CD8-B7CF-A3BE51929E47}" destId="{349707E3-1A8A-4C69-80BF-56790CBB038F}" srcOrd="1" destOrd="0" parTransId="{1EE8F6C3-EDA1-4DAC-B779-E7FA9175B6ED}" sibTransId="{C026CAE3-5CAD-4FE4-B028-F7B93E258EFC}"/>
    <dgm:cxn modelId="{E53F9C82-5C12-45ED-970F-E09E342FEF7C}" type="presOf" srcId="{05D1B380-8470-4817-941A-CA613EF8D1C7}" destId="{833FABE2-6056-4A0C-A67D-960029103E02}" srcOrd="0" destOrd="0" presId="urn:microsoft.com/office/officeart/2005/8/layout/cycle5"/>
    <dgm:cxn modelId="{FE1BCF21-E696-4CD1-A506-FFF6B22D6272}" type="presOf" srcId="{77EDC1B7-BFD9-4BDF-9948-1969E8884E4E}" destId="{8C95EC7D-D27A-4026-9353-C02A3F9C5AEC}" srcOrd="0" destOrd="0" presId="urn:microsoft.com/office/officeart/2005/8/layout/cycle5"/>
    <dgm:cxn modelId="{011F6E8F-6296-45FB-BB0D-3DAF4F324A0C}" type="presOf" srcId="{A7A9C7A4-59D8-4803-A347-83B047D31479}" destId="{3F52E11F-17EB-4634-AB6C-0B11A80D38C0}" srcOrd="0" destOrd="0" presId="urn:microsoft.com/office/officeart/2005/8/layout/cycle5"/>
    <dgm:cxn modelId="{FE53473C-AC1E-40AA-B631-F7DF072804B3}" srcId="{64A546B4-EA23-4CD8-B7CF-A3BE51929E47}" destId="{5EC5DA00-8435-4BE9-988A-CA647504BDA1}" srcOrd="5" destOrd="0" parTransId="{F4CA5418-4528-4DE9-B3F5-FFF87EAE3ABF}" sibTransId="{77EDC1B7-BFD9-4BDF-9948-1969E8884E4E}"/>
    <dgm:cxn modelId="{66CD20ED-0B6D-4710-90C0-0E782F86C2EC}" type="presOf" srcId="{64A546B4-EA23-4CD8-B7CF-A3BE51929E47}" destId="{C3B31703-E71B-4E24-9974-D696C62C8B70}" srcOrd="0" destOrd="0" presId="urn:microsoft.com/office/officeart/2005/8/layout/cycle5"/>
    <dgm:cxn modelId="{AA5777C7-68C7-4F23-818D-870494F2E9BB}" type="presOf" srcId="{9EFF73E4-2F5E-4485-8221-C185B59A13C0}" destId="{6F18005F-E79B-4B87-BB98-A26125168D51}" srcOrd="0" destOrd="0" presId="urn:microsoft.com/office/officeart/2005/8/layout/cycle5"/>
    <dgm:cxn modelId="{2EDAC59A-8505-49EB-9211-E6F36BB35E8C}" type="presOf" srcId="{C026CAE3-5CAD-4FE4-B028-F7B93E258EFC}" destId="{D59E8E4B-620C-4953-BE12-AB57BBA2F5AB}" srcOrd="0" destOrd="0" presId="urn:microsoft.com/office/officeart/2005/8/layout/cycle5"/>
    <dgm:cxn modelId="{192DCB40-DCE3-4492-B38D-49C1544DB02C}" type="presOf" srcId="{571A9F80-E757-4518-9E38-C13F44992F75}" destId="{F005A8D9-E3C3-4149-987B-53D5A9B5401C}" srcOrd="0" destOrd="0" presId="urn:microsoft.com/office/officeart/2005/8/layout/cycle5"/>
    <dgm:cxn modelId="{6A00BEC8-4E65-4689-9132-AFE6C5F8F7DB}" srcId="{64A546B4-EA23-4CD8-B7CF-A3BE51929E47}" destId="{4C619B34-3178-4DFA-9E32-C5BA8D34C37F}" srcOrd="3" destOrd="0" parTransId="{E91FF091-D0B8-4D76-9A7C-50C8F9C5DD2F}" sibTransId="{A7A9C7A4-59D8-4803-A347-83B047D31479}"/>
    <dgm:cxn modelId="{18A7798F-3936-45E7-8742-9419998761FB}" type="presOf" srcId="{4C619B34-3178-4DFA-9E32-C5BA8D34C37F}" destId="{67EB5483-3FDD-44D0-A83A-F4D46C0FFE05}" srcOrd="0" destOrd="0" presId="urn:microsoft.com/office/officeart/2005/8/layout/cycle5"/>
    <dgm:cxn modelId="{5E5757E9-D8A3-4E23-A0D4-A5C3C27FFB29}" type="presOf" srcId="{16907BDA-663F-4E59-A30E-890BC44049ED}" destId="{75E9EF76-AD62-4AB8-93FD-20D370ED8DAF}" srcOrd="0" destOrd="0" presId="urn:microsoft.com/office/officeart/2005/8/layout/cycle5"/>
    <dgm:cxn modelId="{E0F9C05C-D269-47EF-8E6E-5B08F140CC20}" type="presOf" srcId="{5EC5DA00-8435-4BE9-988A-CA647504BDA1}" destId="{3112F112-5DFE-494F-AD32-13226260F6B9}" srcOrd="0" destOrd="0" presId="urn:microsoft.com/office/officeart/2005/8/layout/cycle5"/>
    <dgm:cxn modelId="{8B4CCEA6-E97D-4FE6-B58D-2A5EA751C06A}" type="presOf" srcId="{349707E3-1A8A-4C69-80BF-56790CBB038F}" destId="{6CC6BB83-AB78-4D2D-9301-6FEC58905095}" srcOrd="0" destOrd="0" presId="urn:microsoft.com/office/officeart/2005/8/layout/cycle5"/>
    <dgm:cxn modelId="{C5399850-15B4-47A8-B1CD-6959F15B6D16}" srcId="{64A546B4-EA23-4CD8-B7CF-A3BE51929E47}" destId="{05D1B380-8470-4817-941A-CA613EF8D1C7}" srcOrd="4" destOrd="0" parTransId="{9D4923D6-9578-4FA4-9E6F-B42ED833EE92}" sibTransId="{9EFF73E4-2F5E-4485-8221-C185B59A13C0}"/>
    <dgm:cxn modelId="{75ED15FB-8A97-4A6C-AAEE-CB240929F549}" srcId="{64A546B4-EA23-4CD8-B7CF-A3BE51929E47}" destId="{16907BDA-663F-4E59-A30E-890BC44049ED}" srcOrd="2" destOrd="0" parTransId="{D38FDDD2-B8F1-4F85-B115-DE6F00D6230B}" sibTransId="{E15D4ABD-FBCE-4BA5-B3C5-B424D1AC6A23}"/>
    <dgm:cxn modelId="{544510E8-C056-4CDD-99D8-DA06C91C1C75}" type="presParOf" srcId="{C3B31703-E71B-4E24-9974-D696C62C8B70}" destId="{F005A8D9-E3C3-4149-987B-53D5A9B5401C}" srcOrd="0" destOrd="0" presId="urn:microsoft.com/office/officeart/2005/8/layout/cycle5"/>
    <dgm:cxn modelId="{57F2AC5A-1192-4106-96AA-28CA1C2E18B2}" type="presParOf" srcId="{C3B31703-E71B-4E24-9974-D696C62C8B70}" destId="{A6CD0442-3C66-4783-ABB8-D6732EFAA923}" srcOrd="1" destOrd="0" presId="urn:microsoft.com/office/officeart/2005/8/layout/cycle5"/>
    <dgm:cxn modelId="{8E4FA6A9-B56F-4846-A4D4-EE0B1633353F}" type="presParOf" srcId="{C3B31703-E71B-4E24-9974-D696C62C8B70}" destId="{A052D0EB-6F1D-4CD0-93A6-C1B792D456F2}" srcOrd="2" destOrd="0" presId="urn:microsoft.com/office/officeart/2005/8/layout/cycle5"/>
    <dgm:cxn modelId="{D304748C-EC1D-49BF-A530-D3113E5E2776}" type="presParOf" srcId="{C3B31703-E71B-4E24-9974-D696C62C8B70}" destId="{6CC6BB83-AB78-4D2D-9301-6FEC58905095}" srcOrd="3" destOrd="0" presId="urn:microsoft.com/office/officeart/2005/8/layout/cycle5"/>
    <dgm:cxn modelId="{E16ADCA4-809D-4A01-BA5F-8CBB451C3517}" type="presParOf" srcId="{C3B31703-E71B-4E24-9974-D696C62C8B70}" destId="{F349B731-9DA7-4BD7-AE1F-4FF8AA816A58}" srcOrd="4" destOrd="0" presId="urn:microsoft.com/office/officeart/2005/8/layout/cycle5"/>
    <dgm:cxn modelId="{8EF13F56-A9A8-43CA-A122-FD20804CAF9F}" type="presParOf" srcId="{C3B31703-E71B-4E24-9974-D696C62C8B70}" destId="{D59E8E4B-620C-4953-BE12-AB57BBA2F5AB}" srcOrd="5" destOrd="0" presId="urn:microsoft.com/office/officeart/2005/8/layout/cycle5"/>
    <dgm:cxn modelId="{A4F56B09-EE39-4157-9C76-06EA107A4F30}" type="presParOf" srcId="{C3B31703-E71B-4E24-9974-D696C62C8B70}" destId="{75E9EF76-AD62-4AB8-93FD-20D370ED8DAF}" srcOrd="6" destOrd="0" presId="urn:microsoft.com/office/officeart/2005/8/layout/cycle5"/>
    <dgm:cxn modelId="{E872E7F2-60CB-451D-B42D-8FBC5B22A864}" type="presParOf" srcId="{C3B31703-E71B-4E24-9974-D696C62C8B70}" destId="{BFE79E6A-ACF3-47FD-8A6F-ADCD44D499AE}" srcOrd="7" destOrd="0" presId="urn:microsoft.com/office/officeart/2005/8/layout/cycle5"/>
    <dgm:cxn modelId="{A794BE35-E716-4878-ACC7-BBF3A95294C7}" type="presParOf" srcId="{C3B31703-E71B-4E24-9974-D696C62C8B70}" destId="{50C70A99-BCE6-4ADC-B175-A05CC1EE52AF}" srcOrd="8" destOrd="0" presId="urn:microsoft.com/office/officeart/2005/8/layout/cycle5"/>
    <dgm:cxn modelId="{8EA8E6F4-5F95-4CF8-9911-3D5E1303C7E5}" type="presParOf" srcId="{C3B31703-E71B-4E24-9974-D696C62C8B70}" destId="{67EB5483-3FDD-44D0-A83A-F4D46C0FFE05}" srcOrd="9" destOrd="0" presId="urn:microsoft.com/office/officeart/2005/8/layout/cycle5"/>
    <dgm:cxn modelId="{A0956790-7051-4884-8E04-5AE3176D4C48}" type="presParOf" srcId="{C3B31703-E71B-4E24-9974-D696C62C8B70}" destId="{7EBA6E5A-B0AC-402E-B4DF-F22EA02C0E36}" srcOrd="10" destOrd="0" presId="urn:microsoft.com/office/officeart/2005/8/layout/cycle5"/>
    <dgm:cxn modelId="{6E21CCE5-379B-4369-AB7B-B384E8306207}" type="presParOf" srcId="{C3B31703-E71B-4E24-9974-D696C62C8B70}" destId="{3F52E11F-17EB-4634-AB6C-0B11A80D38C0}" srcOrd="11" destOrd="0" presId="urn:microsoft.com/office/officeart/2005/8/layout/cycle5"/>
    <dgm:cxn modelId="{6B1F357E-B301-4BF1-A67B-2265EF66B88D}" type="presParOf" srcId="{C3B31703-E71B-4E24-9974-D696C62C8B70}" destId="{833FABE2-6056-4A0C-A67D-960029103E02}" srcOrd="12" destOrd="0" presId="urn:microsoft.com/office/officeart/2005/8/layout/cycle5"/>
    <dgm:cxn modelId="{3F7D7EA8-26D9-4D37-83F5-38A0B26878BA}" type="presParOf" srcId="{C3B31703-E71B-4E24-9974-D696C62C8B70}" destId="{149B1FE7-D942-4CD3-B006-AC1EF667F1E7}" srcOrd="13" destOrd="0" presId="urn:microsoft.com/office/officeart/2005/8/layout/cycle5"/>
    <dgm:cxn modelId="{4722D7DD-6303-4510-AC60-52F9F0145783}" type="presParOf" srcId="{C3B31703-E71B-4E24-9974-D696C62C8B70}" destId="{6F18005F-E79B-4B87-BB98-A26125168D51}" srcOrd="14" destOrd="0" presId="urn:microsoft.com/office/officeart/2005/8/layout/cycle5"/>
    <dgm:cxn modelId="{17A0BED4-57CA-45EA-837D-E2E8AE70CCBC}" type="presParOf" srcId="{C3B31703-E71B-4E24-9974-D696C62C8B70}" destId="{3112F112-5DFE-494F-AD32-13226260F6B9}" srcOrd="15" destOrd="0" presId="urn:microsoft.com/office/officeart/2005/8/layout/cycle5"/>
    <dgm:cxn modelId="{BD1F046F-531A-4737-A728-9CF49436D423}" type="presParOf" srcId="{C3B31703-E71B-4E24-9974-D696C62C8B70}" destId="{3B25B26B-55A1-4793-B120-009AECE0C86D}" srcOrd="16" destOrd="0" presId="urn:microsoft.com/office/officeart/2005/8/layout/cycle5"/>
    <dgm:cxn modelId="{33133EBC-2E2F-45CB-87F4-743AAF597D81}" type="presParOf" srcId="{C3B31703-E71B-4E24-9974-D696C62C8B70}" destId="{8C95EC7D-D27A-4026-9353-C02A3F9C5AEC}" srcOrd="17" destOrd="0" presId="urn:microsoft.com/office/officeart/2005/8/layout/cycle5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4A546B4-EA23-4CD8-B7CF-A3BE51929E47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571A9F80-E757-4518-9E38-C13F44992F75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dirty="0" smtClean="0"/>
            <a:t>PENDUSTA </a:t>
          </a:r>
        </a:p>
        <a:p>
          <a:r>
            <a:rPr lang="en-US" sz="1600" dirty="0" smtClean="0"/>
            <a:t>AGAMA</a:t>
          </a:r>
          <a:endParaRPr lang="en-US" sz="1600" dirty="0"/>
        </a:p>
      </dgm:t>
    </dgm:pt>
    <dgm:pt modelId="{EB8ECBBA-3EB4-4989-823A-59D171AD0A0D}" type="parTrans" cxnId="{8792C90C-49BD-43CF-BBCE-B31755C6AA59}">
      <dgm:prSet/>
      <dgm:spPr/>
      <dgm:t>
        <a:bodyPr/>
        <a:lstStyle/>
        <a:p>
          <a:endParaRPr lang="en-US"/>
        </a:p>
      </dgm:t>
    </dgm:pt>
    <dgm:pt modelId="{42AD6D9F-7103-4590-8264-09B50D0988AB}" type="sibTrans" cxnId="{8792C90C-49BD-43CF-BBCE-B31755C6AA59}">
      <dgm:prSet/>
      <dgm:spPr/>
      <dgm:t>
        <a:bodyPr/>
        <a:lstStyle/>
        <a:p>
          <a:endParaRPr lang="en-US"/>
        </a:p>
      </dgm:t>
    </dgm:pt>
    <dgm:pt modelId="{349707E3-1A8A-4C69-80BF-56790CBB038F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PENGHARDIK  ANAK YATIM)</a:t>
          </a:r>
          <a:endParaRPr lang="en-US" dirty="0"/>
        </a:p>
      </dgm:t>
    </dgm:pt>
    <dgm:pt modelId="{1EE8F6C3-EDA1-4DAC-B779-E7FA9175B6ED}" type="parTrans" cxnId="{E4A9BB3B-E998-4112-94D3-F5F9F38A5A9E}">
      <dgm:prSet/>
      <dgm:spPr/>
      <dgm:t>
        <a:bodyPr/>
        <a:lstStyle/>
        <a:p>
          <a:endParaRPr lang="en-US"/>
        </a:p>
      </dgm:t>
    </dgm:pt>
    <dgm:pt modelId="{C026CAE3-5CAD-4FE4-B028-F7B93E258EFC}" type="sibTrans" cxnId="{E4A9BB3B-E998-4112-94D3-F5F9F38A5A9E}">
      <dgm:prSet/>
      <dgm:spPr/>
      <dgm:t>
        <a:bodyPr/>
        <a:lstStyle/>
        <a:p>
          <a:endParaRPr lang="en-US"/>
        </a:p>
      </dgm:t>
    </dgm:pt>
    <dgm:pt modelId="{16907BDA-663F-4E59-A30E-890BC44049ED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MENAHAN THO’AM  MISKIN</a:t>
          </a:r>
          <a:endParaRPr lang="en-US" dirty="0"/>
        </a:p>
      </dgm:t>
    </dgm:pt>
    <dgm:pt modelId="{D38FDDD2-B8F1-4F85-B115-DE6F00D6230B}" type="parTrans" cxnId="{75ED15FB-8A97-4A6C-AAEE-CB240929F549}">
      <dgm:prSet/>
      <dgm:spPr/>
      <dgm:t>
        <a:bodyPr/>
        <a:lstStyle/>
        <a:p>
          <a:endParaRPr lang="en-US"/>
        </a:p>
      </dgm:t>
    </dgm:pt>
    <dgm:pt modelId="{E15D4ABD-FBCE-4BA5-B3C5-B424D1AC6A23}" type="sibTrans" cxnId="{75ED15FB-8A97-4A6C-AAEE-CB240929F549}">
      <dgm:prSet/>
      <dgm:spPr/>
      <dgm:t>
        <a:bodyPr/>
        <a:lstStyle/>
        <a:p>
          <a:endParaRPr lang="en-US"/>
        </a:p>
      </dgm:t>
    </dgm:pt>
    <dgm:pt modelId="{05D1B380-8470-4817-941A-CA613EF8D1C7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RIA’ LAGI MALAS</a:t>
          </a:r>
          <a:endParaRPr lang="en-US" dirty="0"/>
        </a:p>
      </dgm:t>
    </dgm:pt>
    <dgm:pt modelId="{9D4923D6-9578-4FA4-9E6F-B42ED833EE92}" type="parTrans" cxnId="{C5399850-15B4-47A8-B1CD-6959F15B6D16}">
      <dgm:prSet/>
      <dgm:spPr/>
      <dgm:t>
        <a:bodyPr/>
        <a:lstStyle/>
        <a:p>
          <a:endParaRPr lang="en-US"/>
        </a:p>
      </dgm:t>
    </dgm:pt>
    <dgm:pt modelId="{9EFF73E4-2F5E-4485-8221-C185B59A13C0}" type="sibTrans" cxnId="{C5399850-15B4-47A8-B1CD-6959F15B6D16}">
      <dgm:prSet/>
      <dgm:spPr/>
      <dgm:t>
        <a:bodyPr/>
        <a:lstStyle/>
        <a:p>
          <a:endParaRPr lang="en-US"/>
        </a:p>
      </dgm:t>
    </dgm:pt>
    <dgm:pt modelId="{5EC5DA00-8435-4BE9-988A-CA647504BDA1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ENGGAN MEMBERI BANTUAN</a:t>
          </a:r>
          <a:endParaRPr lang="en-US" dirty="0"/>
        </a:p>
      </dgm:t>
    </dgm:pt>
    <dgm:pt modelId="{F4CA5418-4528-4DE9-B3F5-FFF87EAE3ABF}" type="parTrans" cxnId="{FE53473C-AC1E-40AA-B631-F7DF072804B3}">
      <dgm:prSet/>
      <dgm:spPr/>
      <dgm:t>
        <a:bodyPr/>
        <a:lstStyle/>
        <a:p>
          <a:endParaRPr lang="en-US"/>
        </a:p>
      </dgm:t>
    </dgm:pt>
    <dgm:pt modelId="{77EDC1B7-BFD9-4BDF-9948-1969E8884E4E}" type="sibTrans" cxnId="{FE53473C-AC1E-40AA-B631-F7DF072804B3}">
      <dgm:prSet/>
      <dgm:spPr/>
      <dgm:t>
        <a:bodyPr/>
        <a:lstStyle/>
        <a:p>
          <a:endParaRPr lang="en-US"/>
        </a:p>
      </dgm:t>
    </dgm:pt>
    <dgm:pt modelId="{4C619B34-3178-4DFA-9E32-C5BA8D34C37F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LUPA SHALAT)</a:t>
          </a:r>
          <a:endParaRPr lang="en-US" dirty="0"/>
        </a:p>
      </dgm:t>
    </dgm:pt>
    <dgm:pt modelId="{E91FF091-D0B8-4D76-9A7C-50C8F9C5DD2F}" type="parTrans" cxnId="{6A00BEC8-4E65-4689-9132-AFE6C5F8F7DB}">
      <dgm:prSet/>
      <dgm:spPr/>
      <dgm:t>
        <a:bodyPr/>
        <a:lstStyle/>
        <a:p>
          <a:endParaRPr lang="en-US"/>
        </a:p>
      </dgm:t>
    </dgm:pt>
    <dgm:pt modelId="{A7A9C7A4-59D8-4803-A347-83B047D31479}" type="sibTrans" cxnId="{6A00BEC8-4E65-4689-9132-AFE6C5F8F7DB}">
      <dgm:prSet/>
      <dgm:spPr/>
      <dgm:t>
        <a:bodyPr/>
        <a:lstStyle/>
        <a:p>
          <a:endParaRPr lang="en-US"/>
        </a:p>
      </dgm:t>
    </dgm:pt>
    <dgm:pt modelId="{C3B31703-E71B-4E24-9974-D696C62C8B70}" type="pres">
      <dgm:prSet presAssocID="{64A546B4-EA23-4CD8-B7CF-A3BE51929E4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05A8D9-E3C3-4149-987B-53D5A9B5401C}" type="pres">
      <dgm:prSet presAssocID="{571A9F80-E757-4518-9E38-C13F44992F7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CD0442-3C66-4783-ABB8-D6732EFAA923}" type="pres">
      <dgm:prSet presAssocID="{571A9F80-E757-4518-9E38-C13F44992F75}" presName="spNode" presStyleCnt="0"/>
      <dgm:spPr/>
    </dgm:pt>
    <dgm:pt modelId="{A052D0EB-6F1D-4CD0-93A6-C1B792D456F2}" type="pres">
      <dgm:prSet presAssocID="{42AD6D9F-7103-4590-8264-09B50D0988AB}" presName="sibTrans" presStyleLbl="sibTrans1D1" presStyleIdx="0" presStyleCnt="6"/>
      <dgm:spPr/>
      <dgm:t>
        <a:bodyPr/>
        <a:lstStyle/>
        <a:p>
          <a:endParaRPr lang="en-US"/>
        </a:p>
      </dgm:t>
    </dgm:pt>
    <dgm:pt modelId="{6CC6BB83-AB78-4D2D-9301-6FEC58905095}" type="pres">
      <dgm:prSet presAssocID="{349707E3-1A8A-4C69-80BF-56790CBB038F}" presName="node" presStyleLbl="node1" presStyleIdx="1" presStyleCnt="6" custRadScaleRad="99056" custRadScaleInc="-54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49B731-9DA7-4BD7-AE1F-4FF8AA816A58}" type="pres">
      <dgm:prSet presAssocID="{349707E3-1A8A-4C69-80BF-56790CBB038F}" presName="spNode" presStyleCnt="0"/>
      <dgm:spPr/>
    </dgm:pt>
    <dgm:pt modelId="{D59E8E4B-620C-4953-BE12-AB57BBA2F5AB}" type="pres">
      <dgm:prSet presAssocID="{C026CAE3-5CAD-4FE4-B028-F7B93E258EFC}" presName="sibTrans" presStyleLbl="sibTrans1D1" presStyleIdx="1" presStyleCnt="6"/>
      <dgm:spPr/>
      <dgm:t>
        <a:bodyPr/>
        <a:lstStyle/>
        <a:p>
          <a:endParaRPr lang="en-US"/>
        </a:p>
      </dgm:t>
    </dgm:pt>
    <dgm:pt modelId="{75E9EF76-AD62-4AB8-93FD-20D370ED8DAF}" type="pres">
      <dgm:prSet presAssocID="{16907BDA-663F-4E59-A30E-890BC44049ED}" presName="node" presStyleLbl="node1" presStyleIdx="2" presStyleCnt="6" custRadScaleRad="100111" custRadScaleInc="18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E79E6A-ACF3-47FD-8A6F-ADCD44D499AE}" type="pres">
      <dgm:prSet presAssocID="{16907BDA-663F-4E59-A30E-890BC44049ED}" presName="spNode" presStyleCnt="0"/>
      <dgm:spPr/>
    </dgm:pt>
    <dgm:pt modelId="{50C70A99-BCE6-4ADC-B175-A05CC1EE52AF}" type="pres">
      <dgm:prSet presAssocID="{E15D4ABD-FBCE-4BA5-B3C5-B424D1AC6A23}" presName="sibTrans" presStyleLbl="sibTrans1D1" presStyleIdx="2" presStyleCnt="6"/>
      <dgm:spPr/>
      <dgm:t>
        <a:bodyPr/>
        <a:lstStyle/>
        <a:p>
          <a:endParaRPr lang="en-US"/>
        </a:p>
      </dgm:t>
    </dgm:pt>
    <dgm:pt modelId="{67EB5483-3FDD-44D0-A83A-F4D46C0FFE05}" type="pres">
      <dgm:prSet presAssocID="{4C619B34-3178-4DFA-9E32-C5BA8D34C37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BA6E5A-B0AC-402E-B4DF-F22EA02C0E36}" type="pres">
      <dgm:prSet presAssocID="{4C619B34-3178-4DFA-9E32-C5BA8D34C37F}" presName="spNode" presStyleCnt="0"/>
      <dgm:spPr/>
    </dgm:pt>
    <dgm:pt modelId="{3F52E11F-17EB-4634-AB6C-0B11A80D38C0}" type="pres">
      <dgm:prSet presAssocID="{A7A9C7A4-59D8-4803-A347-83B047D31479}" presName="sibTrans" presStyleLbl="sibTrans1D1" presStyleIdx="3" presStyleCnt="6"/>
      <dgm:spPr/>
      <dgm:t>
        <a:bodyPr/>
        <a:lstStyle/>
        <a:p>
          <a:endParaRPr lang="en-US"/>
        </a:p>
      </dgm:t>
    </dgm:pt>
    <dgm:pt modelId="{833FABE2-6056-4A0C-A67D-960029103E02}" type="pres">
      <dgm:prSet presAssocID="{05D1B380-8470-4817-941A-CA613EF8D1C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9B1FE7-D942-4CD3-B006-AC1EF667F1E7}" type="pres">
      <dgm:prSet presAssocID="{05D1B380-8470-4817-941A-CA613EF8D1C7}" presName="spNode" presStyleCnt="0"/>
      <dgm:spPr/>
    </dgm:pt>
    <dgm:pt modelId="{6F18005F-E79B-4B87-BB98-A26125168D51}" type="pres">
      <dgm:prSet presAssocID="{9EFF73E4-2F5E-4485-8221-C185B59A13C0}" presName="sibTrans" presStyleLbl="sibTrans1D1" presStyleIdx="4" presStyleCnt="6"/>
      <dgm:spPr/>
      <dgm:t>
        <a:bodyPr/>
        <a:lstStyle/>
        <a:p>
          <a:endParaRPr lang="en-US"/>
        </a:p>
      </dgm:t>
    </dgm:pt>
    <dgm:pt modelId="{3112F112-5DFE-494F-AD32-13226260F6B9}" type="pres">
      <dgm:prSet presAssocID="{5EC5DA00-8435-4BE9-988A-CA647504BDA1}" presName="node" presStyleLbl="node1" presStyleIdx="5" presStyleCnt="6" custRadScaleRad="103429" custRadScaleInc="86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25B26B-55A1-4793-B120-009AECE0C86D}" type="pres">
      <dgm:prSet presAssocID="{5EC5DA00-8435-4BE9-988A-CA647504BDA1}" presName="spNode" presStyleCnt="0"/>
      <dgm:spPr/>
    </dgm:pt>
    <dgm:pt modelId="{8C95EC7D-D27A-4026-9353-C02A3F9C5AEC}" type="pres">
      <dgm:prSet presAssocID="{77EDC1B7-BFD9-4BDF-9948-1969E8884E4E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E2BA91EE-2BE2-4207-866F-58B610759E00}" type="presOf" srcId="{A7A9C7A4-59D8-4803-A347-83B047D31479}" destId="{3F52E11F-17EB-4634-AB6C-0B11A80D38C0}" srcOrd="0" destOrd="0" presId="urn:microsoft.com/office/officeart/2005/8/layout/cycle5"/>
    <dgm:cxn modelId="{A088CF63-2BFD-4948-8646-D2D612700454}" type="presOf" srcId="{4C619B34-3178-4DFA-9E32-C5BA8D34C37F}" destId="{67EB5483-3FDD-44D0-A83A-F4D46C0FFE05}" srcOrd="0" destOrd="0" presId="urn:microsoft.com/office/officeart/2005/8/layout/cycle5"/>
    <dgm:cxn modelId="{8792C90C-49BD-43CF-BBCE-B31755C6AA59}" srcId="{64A546B4-EA23-4CD8-B7CF-A3BE51929E47}" destId="{571A9F80-E757-4518-9E38-C13F44992F75}" srcOrd="0" destOrd="0" parTransId="{EB8ECBBA-3EB4-4989-823A-59D171AD0A0D}" sibTransId="{42AD6D9F-7103-4590-8264-09B50D0988AB}"/>
    <dgm:cxn modelId="{D3DE1602-3BA2-4146-A182-1E99A701B2EF}" type="presOf" srcId="{16907BDA-663F-4E59-A30E-890BC44049ED}" destId="{75E9EF76-AD62-4AB8-93FD-20D370ED8DAF}" srcOrd="0" destOrd="0" presId="urn:microsoft.com/office/officeart/2005/8/layout/cycle5"/>
    <dgm:cxn modelId="{E4A9BB3B-E998-4112-94D3-F5F9F38A5A9E}" srcId="{64A546B4-EA23-4CD8-B7CF-A3BE51929E47}" destId="{349707E3-1A8A-4C69-80BF-56790CBB038F}" srcOrd="1" destOrd="0" parTransId="{1EE8F6C3-EDA1-4DAC-B779-E7FA9175B6ED}" sibTransId="{C026CAE3-5CAD-4FE4-B028-F7B93E258EFC}"/>
    <dgm:cxn modelId="{2500FF97-BF76-40B7-A05A-DDEBE79CD09A}" type="presOf" srcId="{E15D4ABD-FBCE-4BA5-B3C5-B424D1AC6A23}" destId="{50C70A99-BCE6-4ADC-B175-A05CC1EE52AF}" srcOrd="0" destOrd="0" presId="urn:microsoft.com/office/officeart/2005/8/layout/cycle5"/>
    <dgm:cxn modelId="{FE53473C-AC1E-40AA-B631-F7DF072804B3}" srcId="{64A546B4-EA23-4CD8-B7CF-A3BE51929E47}" destId="{5EC5DA00-8435-4BE9-988A-CA647504BDA1}" srcOrd="5" destOrd="0" parTransId="{F4CA5418-4528-4DE9-B3F5-FFF87EAE3ABF}" sibTransId="{77EDC1B7-BFD9-4BDF-9948-1969E8884E4E}"/>
    <dgm:cxn modelId="{A33A2775-4B94-4D7A-BECE-B7E853012082}" type="presOf" srcId="{05D1B380-8470-4817-941A-CA613EF8D1C7}" destId="{833FABE2-6056-4A0C-A67D-960029103E02}" srcOrd="0" destOrd="0" presId="urn:microsoft.com/office/officeart/2005/8/layout/cycle5"/>
    <dgm:cxn modelId="{0FBA2124-6FAB-44A2-B143-53BB05A0422D}" type="presOf" srcId="{9EFF73E4-2F5E-4485-8221-C185B59A13C0}" destId="{6F18005F-E79B-4B87-BB98-A26125168D51}" srcOrd="0" destOrd="0" presId="urn:microsoft.com/office/officeart/2005/8/layout/cycle5"/>
    <dgm:cxn modelId="{CB1C1A6B-538C-41E9-AAE1-0D5DB23B083D}" type="presOf" srcId="{42AD6D9F-7103-4590-8264-09B50D0988AB}" destId="{A052D0EB-6F1D-4CD0-93A6-C1B792D456F2}" srcOrd="0" destOrd="0" presId="urn:microsoft.com/office/officeart/2005/8/layout/cycle5"/>
    <dgm:cxn modelId="{1FB00D02-F359-4B25-AD07-F4AA9A458B86}" type="presOf" srcId="{571A9F80-E757-4518-9E38-C13F44992F75}" destId="{F005A8D9-E3C3-4149-987B-53D5A9B5401C}" srcOrd="0" destOrd="0" presId="urn:microsoft.com/office/officeart/2005/8/layout/cycle5"/>
    <dgm:cxn modelId="{6A00BEC8-4E65-4689-9132-AFE6C5F8F7DB}" srcId="{64A546B4-EA23-4CD8-B7CF-A3BE51929E47}" destId="{4C619B34-3178-4DFA-9E32-C5BA8D34C37F}" srcOrd="3" destOrd="0" parTransId="{E91FF091-D0B8-4D76-9A7C-50C8F9C5DD2F}" sibTransId="{A7A9C7A4-59D8-4803-A347-83B047D31479}"/>
    <dgm:cxn modelId="{B79B3372-674D-4541-A450-42D8867EFD55}" type="presOf" srcId="{64A546B4-EA23-4CD8-B7CF-A3BE51929E47}" destId="{C3B31703-E71B-4E24-9974-D696C62C8B70}" srcOrd="0" destOrd="0" presId="urn:microsoft.com/office/officeart/2005/8/layout/cycle5"/>
    <dgm:cxn modelId="{55BA4034-68AE-4986-BEBC-87A723F64A76}" type="presOf" srcId="{77EDC1B7-BFD9-4BDF-9948-1969E8884E4E}" destId="{8C95EC7D-D27A-4026-9353-C02A3F9C5AEC}" srcOrd="0" destOrd="0" presId="urn:microsoft.com/office/officeart/2005/8/layout/cycle5"/>
    <dgm:cxn modelId="{86041800-0418-4A5D-AF54-8BD0F31CF922}" type="presOf" srcId="{5EC5DA00-8435-4BE9-988A-CA647504BDA1}" destId="{3112F112-5DFE-494F-AD32-13226260F6B9}" srcOrd="0" destOrd="0" presId="urn:microsoft.com/office/officeart/2005/8/layout/cycle5"/>
    <dgm:cxn modelId="{6338A3F3-A848-46A9-98E1-C8B5EB6E37BB}" type="presOf" srcId="{C026CAE3-5CAD-4FE4-B028-F7B93E258EFC}" destId="{D59E8E4B-620C-4953-BE12-AB57BBA2F5AB}" srcOrd="0" destOrd="0" presId="urn:microsoft.com/office/officeart/2005/8/layout/cycle5"/>
    <dgm:cxn modelId="{C5399850-15B4-47A8-B1CD-6959F15B6D16}" srcId="{64A546B4-EA23-4CD8-B7CF-A3BE51929E47}" destId="{05D1B380-8470-4817-941A-CA613EF8D1C7}" srcOrd="4" destOrd="0" parTransId="{9D4923D6-9578-4FA4-9E6F-B42ED833EE92}" sibTransId="{9EFF73E4-2F5E-4485-8221-C185B59A13C0}"/>
    <dgm:cxn modelId="{75ED15FB-8A97-4A6C-AAEE-CB240929F549}" srcId="{64A546B4-EA23-4CD8-B7CF-A3BE51929E47}" destId="{16907BDA-663F-4E59-A30E-890BC44049ED}" srcOrd="2" destOrd="0" parTransId="{D38FDDD2-B8F1-4F85-B115-DE6F00D6230B}" sibTransId="{E15D4ABD-FBCE-4BA5-B3C5-B424D1AC6A23}"/>
    <dgm:cxn modelId="{98AB3A12-DA6F-4E91-9BD2-B6C6DEAF9F35}" type="presOf" srcId="{349707E3-1A8A-4C69-80BF-56790CBB038F}" destId="{6CC6BB83-AB78-4D2D-9301-6FEC58905095}" srcOrd="0" destOrd="0" presId="urn:microsoft.com/office/officeart/2005/8/layout/cycle5"/>
    <dgm:cxn modelId="{5C61C984-29B1-4137-B34E-6877DD3EE002}" type="presParOf" srcId="{C3B31703-E71B-4E24-9974-D696C62C8B70}" destId="{F005A8D9-E3C3-4149-987B-53D5A9B5401C}" srcOrd="0" destOrd="0" presId="urn:microsoft.com/office/officeart/2005/8/layout/cycle5"/>
    <dgm:cxn modelId="{E6C1A567-ACB6-48D7-AB64-7983FEC0E10F}" type="presParOf" srcId="{C3B31703-E71B-4E24-9974-D696C62C8B70}" destId="{A6CD0442-3C66-4783-ABB8-D6732EFAA923}" srcOrd="1" destOrd="0" presId="urn:microsoft.com/office/officeart/2005/8/layout/cycle5"/>
    <dgm:cxn modelId="{D92971DF-8D92-4E20-8A33-703FD1BAD58C}" type="presParOf" srcId="{C3B31703-E71B-4E24-9974-D696C62C8B70}" destId="{A052D0EB-6F1D-4CD0-93A6-C1B792D456F2}" srcOrd="2" destOrd="0" presId="urn:microsoft.com/office/officeart/2005/8/layout/cycle5"/>
    <dgm:cxn modelId="{3BCE6E68-C5DA-47EC-80B5-CFA49E6256A8}" type="presParOf" srcId="{C3B31703-E71B-4E24-9974-D696C62C8B70}" destId="{6CC6BB83-AB78-4D2D-9301-6FEC58905095}" srcOrd="3" destOrd="0" presId="urn:microsoft.com/office/officeart/2005/8/layout/cycle5"/>
    <dgm:cxn modelId="{9B0FECB0-47C5-4D30-9645-EB7160609BAB}" type="presParOf" srcId="{C3B31703-E71B-4E24-9974-D696C62C8B70}" destId="{F349B731-9DA7-4BD7-AE1F-4FF8AA816A58}" srcOrd="4" destOrd="0" presId="urn:microsoft.com/office/officeart/2005/8/layout/cycle5"/>
    <dgm:cxn modelId="{CC219527-1750-4145-BC5E-CEB6F4D638E8}" type="presParOf" srcId="{C3B31703-E71B-4E24-9974-D696C62C8B70}" destId="{D59E8E4B-620C-4953-BE12-AB57BBA2F5AB}" srcOrd="5" destOrd="0" presId="urn:microsoft.com/office/officeart/2005/8/layout/cycle5"/>
    <dgm:cxn modelId="{1AC7AD18-19CE-4508-8127-9C4ECD0AB455}" type="presParOf" srcId="{C3B31703-E71B-4E24-9974-D696C62C8B70}" destId="{75E9EF76-AD62-4AB8-93FD-20D370ED8DAF}" srcOrd="6" destOrd="0" presId="urn:microsoft.com/office/officeart/2005/8/layout/cycle5"/>
    <dgm:cxn modelId="{87F11704-4F79-48DA-9977-186DC180B566}" type="presParOf" srcId="{C3B31703-E71B-4E24-9974-D696C62C8B70}" destId="{BFE79E6A-ACF3-47FD-8A6F-ADCD44D499AE}" srcOrd="7" destOrd="0" presId="urn:microsoft.com/office/officeart/2005/8/layout/cycle5"/>
    <dgm:cxn modelId="{51A3E78F-8459-4D33-A766-7DC63EF0363D}" type="presParOf" srcId="{C3B31703-E71B-4E24-9974-D696C62C8B70}" destId="{50C70A99-BCE6-4ADC-B175-A05CC1EE52AF}" srcOrd="8" destOrd="0" presId="urn:microsoft.com/office/officeart/2005/8/layout/cycle5"/>
    <dgm:cxn modelId="{E429A0F2-219D-4BEC-B887-BD25B161A30E}" type="presParOf" srcId="{C3B31703-E71B-4E24-9974-D696C62C8B70}" destId="{67EB5483-3FDD-44D0-A83A-F4D46C0FFE05}" srcOrd="9" destOrd="0" presId="urn:microsoft.com/office/officeart/2005/8/layout/cycle5"/>
    <dgm:cxn modelId="{78403D57-55AB-471B-BFF0-3BE4CD2C8707}" type="presParOf" srcId="{C3B31703-E71B-4E24-9974-D696C62C8B70}" destId="{7EBA6E5A-B0AC-402E-B4DF-F22EA02C0E36}" srcOrd="10" destOrd="0" presId="urn:microsoft.com/office/officeart/2005/8/layout/cycle5"/>
    <dgm:cxn modelId="{E864D109-E57A-42F2-A5AA-86A9A21EAD08}" type="presParOf" srcId="{C3B31703-E71B-4E24-9974-D696C62C8B70}" destId="{3F52E11F-17EB-4634-AB6C-0B11A80D38C0}" srcOrd="11" destOrd="0" presId="urn:microsoft.com/office/officeart/2005/8/layout/cycle5"/>
    <dgm:cxn modelId="{30A26AD4-1BAE-4778-BBC3-49A4499A5B6E}" type="presParOf" srcId="{C3B31703-E71B-4E24-9974-D696C62C8B70}" destId="{833FABE2-6056-4A0C-A67D-960029103E02}" srcOrd="12" destOrd="0" presId="urn:microsoft.com/office/officeart/2005/8/layout/cycle5"/>
    <dgm:cxn modelId="{741644E9-4BFA-4C74-8D1F-35D648B45093}" type="presParOf" srcId="{C3B31703-E71B-4E24-9974-D696C62C8B70}" destId="{149B1FE7-D942-4CD3-B006-AC1EF667F1E7}" srcOrd="13" destOrd="0" presId="urn:microsoft.com/office/officeart/2005/8/layout/cycle5"/>
    <dgm:cxn modelId="{798E82D6-729F-45BD-9354-D1B452C97B55}" type="presParOf" srcId="{C3B31703-E71B-4E24-9974-D696C62C8B70}" destId="{6F18005F-E79B-4B87-BB98-A26125168D51}" srcOrd="14" destOrd="0" presId="urn:microsoft.com/office/officeart/2005/8/layout/cycle5"/>
    <dgm:cxn modelId="{B6F51B34-A9BB-4CC7-9B16-33D6D137584B}" type="presParOf" srcId="{C3B31703-E71B-4E24-9974-D696C62C8B70}" destId="{3112F112-5DFE-494F-AD32-13226260F6B9}" srcOrd="15" destOrd="0" presId="urn:microsoft.com/office/officeart/2005/8/layout/cycle5"/>
    <dgm:cxn modelId="{74D10287-890C-4A72-9E7A-2A3805ACB1D1}" type="presParOf" srcId="{C3B31703-E71B-4E24-9974-D696C62C8B70}" destId="{3B25B26B-55A1-4793-B120-009AECE0C86D}" srcOrd="16" destOrd="0" presId="urn:microsoft.com/office/officeart/2005/8/layout/cycle5"/>
    <dgm:cxn modelId="{EB373C57-8B02-4DE1-A695-7B86E2BDBFE2}" type="presParOf" srcId="{C3B31703-E71B-4E24-9974-D696C62C8B70}" destId="{8C95EC7D-D27A-4026-9353-C02A3F9C5AEC}" srcOrd="17" destOrd="0" presId="urn:microsoft.com/office/officeart/2005/8/layout/cycle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B9FDF0-228B-41B9-89DB-3A1ECB33C601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45FAF-FB37-4369-AF8F-7D9F1AB170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73B28-47F3-41CB-BD8D-75B1D31301C5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6C9B10-CC52-4A89-9D4B-873D16112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0CC3-E08F-476E-896B-B4253B17B890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1E14-3792-4BC7-8696-FBFEDF0A4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7B50F-10FD-4E66-AFE0-9CDE52F0082F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1E14-3792-4BC7-8696-FBFEDF0A4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6800-21E6-4DFA-82AD-5F4EA60F27C3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1E14-3792-4BC7-8696-FBFEDF0A4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8BCD6-F5B0-42CD-B2D5-3FD341DC6D01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1E14-3792-4BC7-8696-FBFEDF0A4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27C6-D1C2-4A3E-8CFA-BCAD7793D4BA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1E14-3792-4BC7-8696-FBFEDF0A4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A2FD-A86F-4764-8E67-5A41CEFBF2AB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1E14-3792-4BC7-8696-FBFEDF0A4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1B9F-BDF9-4F2F-A892-EBFE3E8AADA2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1E14-3792-4BC7-8696-FBFEDF0A4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61DE-1383-4E94-8561-9AA99BD0824A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1E14-3792-4BC7-8696-FBFEDF0A4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9BA16-B9DC-483B-8787-16A7E2C12E1A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1E14-3792-4BC7-8696-FBFEDF0A4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0FBC-3C8A-48E3-B00A-B22FCFDA7FEF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1E14-3792-4BC7-8696-FBFEDF0A4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E6CBD-BD39-4869-A49F-3A43622AA3AB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1E14-3792-4BC7-8696-FBFEDF0A4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F8537-0D00-4D6F-98AC-347FE1D7D14E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21E14-3792-4BC7-8696-FBFEDF0A4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AKTUALISASI ISLAM BERKEMAJUAN DALAM DINAMIKA UMAT*)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Prof. Dr. </a:t>
            </a:r>
            <a:r>
              <a:rPr lang="en-US" dirty="0" err="1" smtClean="0">
                <a:solidFill>
                  <a:schemeClr val="tx1"/>
                </a:solidFill>
              </a:rPr>
              <a:t>Tobroni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M.Si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Guru </a:t>
            </a:r>
            <a:r>
              <a:rPr lang="en-US" sz="1600" dirty="0" err="1" smtClean="0">
                <a:solidFill>
                  <a:schemeClr val="tx1"/>
                </a:solidFill>
              </a:rPr>
              <a:t>Besar</a:t>
            </a:r>
            <a:r>
              <a:rPr lang="en-US" sz="1600" dirty="0" smtClean="0">
                <a:solidFill>
                  <a:schemeClr val="tx1"/>
                </a:solidFill>
              </a:rPr>
              <a:t> FAI UMM</a:t>
            </a:r>
          </a:p>
          <a:p>
            <a:r>
              <a:rPr lang="en-US" sz="1600" dirty="0" err="1" smtClean="0">
                <a:solidFill>
                  <a:schemeClr val="tx1"/>
                </a:solidFill>
              </a:rPr>
              <a:t>Anggota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Majelis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Dikti</a:t>
            </a:r>
            <a:r>
              <a:rPr lang="en-US" sz="1600" dirty="0" smtClean="0">
                <a:solidFill>
                  <a:schemeClr val="tx1"/>
                </a:solidFill>
              </a:rPr>
              <a:t> PP </a:t>
            </a:r>
            <a:r>
              <a:rPr lang="en-US" sz="1600" dirty="0" err="1" smtClean="0">
                <a:solidFill>
                  <a:schemeClr val="tx1"/>
                </a:solidFill>
              </a:rPr>
              <a:t>Muhammadiyah</a:t>
            </a:r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(*)</a:t>
            </a:r>
            <a:r>
              <a:rPr lang="en-US" sz="1600" dirty="0" err="1" smtClean="0">
                <a:solidFill>
                  <a:schemeClr val="tx1"/>
                </a:solidFill>
              </a:rPr>
              <a:t>Disampaikan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pada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Pengajian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Ramadhan</a:t>
            </a:r>
            <a:r>
              <a:rPr lang="en-US" sz="1600" dirty="0" smtClean="0">
                <a:solidFill>
                  <a:schemeClr val="tx1"/>
                </a:solidFill>
              </a:rPr>
              <a:t> PP </a:t>
            </a:r>
            <a:r>
              <a:rPr lang="en-US" sz="1600" dirty="0" err="1" smtClean="0">
                <a:solidFill>
                  <a:schemeClr val="tx1"/>
                </a:solidFill>
              </a:rPr>
              <a:t>Muhammadiyah</a:t>
            </a:r>
            <a:r>
              <a:rPr lang="en-US" sz="1600" dirty="0" smtClean="0">
                <a:solidFill>
                  <a:schemeClr val="tx1"/>
                </a:solidFill>
              </a:rPr>
              <a:t>, 6-8 </a:t>
            </a:r>
            <a:r>
              <a:rPr lang="en-US" sz="1600" dirty="0" err="1" smtClean="0">
                <a:solidFill>
                  <a:schemeClr val="tx1"/>
                </a:solidFill>
              </a:rPr>
              <a:t>Ramadhan</a:t>
            </a:r>
            <a:r>
              <a:rPr lang="en-US" sz="1600" dirty="0" smtClean="0">
                <a:solidFill>
                  <a:schemeClr val="tx1"/>
                </a:solidFill>
              </a:rPr>
              <a:t> 1438 H / 1-3 </a:t>
            </a:r>
            <a:r>
              <a:rPr lang="en-US" sz="1600" dirty="0" err="1" smtClean="0">
                <a:solidFill>
                  <a:schemeClr val="tx1"/>
                </a:solidFill>
              </a:rPr>
              <a:t>Juni</a:t>
            </a:r>
            <a:r>
              <a:rPr lang="en-US" sz="1600" dirty="0" smtClean="0">
                <a:solidFill>
                  <a:schemeClr val="tx1"/>
                </a:solidFill>
              </a:rPr>
              <a:t> 2017)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   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Kolaborasi</a:t>
            </a:r>
            <a:r>
              <a:rPr lang="en-US" dirty="0" smtClean="0"/>
              <a:t> multi </a:t>
            </a:r>
            <a:r>
              <a:rPr lang="en-US" dirty="0" err="1" smtClean="0"/>
              <a:t>minoritas</a:t>
            </a:r>
            <a:r>
              <a:rPr lang="en-US" dirty="0" smtClean="0"/>
              <a:t> </a:t>
            </a:r>
            <a:r>
              <a:rPr lang="en-US" dirty="0" err="1" smtClean="0"/>
              <a:t>mengkaitkan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kebudayaan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dakwah</a:t>
            </a:r>
            <a:r>
              <a:rPr lang="en-US" dirty="0" smtClean="0"/>
              <a:t>/</a:t>
            </a:r>
            <a:r>
              <a:rPr lang="en-US" dirty="0" err="1" smtClean="0"/>
              <a:t>misi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sectoral</a:t>
            </a:r>
            <a:r>
              <a:rPr lang="en-US" dirty="0" smtClean="0"/>
              <a:t> occupation, territorial occupation </a:t>
            </a:r>
            <a:r>
              <a:rPr lang="en-US" dirty="0" err="1" smtClean="0"/>
              <a:t>dan</a:t>
            </a:r>
            <a:r>
              <a:rPr lang="en-US" dirty="0" smtClean="0"/>
              <a:t> political occupation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TESIS SAMUEL HUNTINGTON: THE CLASH OF CIVILIZATION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   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000" dirty="0" err="1" smtClean="0"/>
              <a:t>Tesis</a:t>
            </a:r>
            <a:r>
              <a:rPr lang="en-US" sz="4000" dirty="0" smtClean="0"/>
              <a:t> Samuel Huntington: “the clash of civilization” </a:t>
            </a:r>
            <a:r>
              <a:rPr lang="en-US" sz="4000" dirty="0" err="1" smtClean="0"/>
              <a:t>antar</a:t>
            </a:r>
            <a:r>
              <a:rPr lang="en-US" sz="4000" dirty="0" smtClean="0"/>
              <a:t> Barat (Kristen) </a:t>
            </a:r>
            <a:r>
              <a:rPr lang="en-US" sz="4000" dirty="0" err="1" smtClean="0"/>
              <a:t>dan</a:t>
            </a:r>
            <a:r>
              <a:rPr lang="en-US" sz="4000" dirty="0" smtClean="0"/>
              <a:t> Islam </a:t>
            </a:r>
            <a:r>
              <a:rPr lang="en-US" sz="4000" dirty="0" err="1" smtClean="0"/>
              <a:t>dalam</a:t>
            </a:r>
            <a:r>
              <a:rPr lang="en-US" sz="4000" dirty="0" smtClean="0"/>
              <a:t> </a:t>
            </a:r>
            <a:r>
              <a:rPr lang="en-US" sz="4000" dirty="0" err="1" smtClean="0"/>
              <a:t>berbagai</a:t>
            </a:r>
            <a:r>
              <a:rPr lang="en-US" sz="4000" dirty="0" smtClean="0"/>
              <a:t> </a:t>
            </a:r>
            <a:r>
              <a:rPr lang="en-US" sz="4000" dirty="0" err="1" smtClean="0"/>
              <a:t>sektor</a:t>
            </a:r>
            <a:r>
              <a:rPr lang="en-US" sz="4000" dirty="0" smtClean="0"/>
              <a:t> </a:t>
            </a:r>
            <a:r>
              <a:rPr lang="en-US" sz="4000" dirty="0" err="1" smtClean="0"/>
              <a:t>kehidupan</a:t>
            </a:r>
            <a:r>
              <a:rPr lang="en-US" sz="4000" dirty="0" smtClean="0"/>
              <a:t> </a:t>
            </a:r>
            <a:r>
              <a:rPr lang="en-US" sz="4000" dirty="0" err="1" smtClean="0"/>
              <a:t>semakin</a:t>
            </a:r>
            <a:r>
              <a:rPr lang="en-US" sz="4000" dirty="0" smtClean="0"/>
              <a:t> </a:t>
            </a:r>
            <a:r>
              <a:rPr lang="en-US" sz="4000" dirty="0" err="1" smtClean="0"/>
              <a:t>menguat</a:t>
            </a:r>
            <a:endParaRPr lang="en-US" sz="40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AKTUALISASI ISLAM BERKEMAJUAN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Kristalisasi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Islam </a:t>
            </a:r>
            <a:r>
              <a:rPr lang="en-US" dirty="0" err="1" smtClean="0"/>
              <a:t>Berkemajuan</a:t>
            </a:r>
            <a:endParaRPr lang="en-US" dirty="0" smtClean="0"/>
          </a:p>
          <a:p>
            <a:r>
              <a:rPr lang="en-US" dirty="0" err="1" smtClean="0"/>
              <a:t>Muhammadiyah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smtClean="0"/>
              <a:t>Goodness Circles</a:t>
            </a:r>
          </a:p>
          <a:p>
            <a:r>
              <a:rPr lang="en-US" dirty="0" err="1" smtClean="0"/>
              <a:t>Muhammadiyah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smtClean="0"/>
              <a:t>Noble Industry </a:t>
            </a:r>
          </a:p>
          <a:p>
            <a:r>
              <a:rPr lang="en-US" dirty="0" smtClean="0"/>
              <a:t>Dari </a:t>
            </a:r>
            <a:r>
              <a:rPr lang="en-US" i="1" dirty="0" err="1" smtClean="0"/>
              <a:t>Fastabiqul</a:t>
            </a:r>
            <a:r>
              <a:rPr lang="en-US" i="1" dirty="0" smtClean="0"/>
              <a:t> </a:t>
            </a:r>
            <a:r>
              <a:rPr lang="en-US" i="1" dirty="0" err="1" smtClean="0"/>
              <a:t>Khairat</a:t>
            </a:r>
            <a:r>
              <a:rPr lang="en-US" i="1" dirty="0" smtClean="0"/>
              <a:t> </a:t>
            </a:r>
            <a:r>
              <a:rPr lang="en-US" i="1" dirty="0" err="1" smtClean="0"/>
              <a:t>ke</a:t>
            </a:r>
            <a:r>
              <a:rPr lang="en-US" i="1" dirty="0" smtClean="0"/>
              <a:t> </a:t>
            </a:r>
            <a:r>
              <a:rPr lang="en-US" i="1" dirty="0" err="1" smtClean="0"/>
              <a:t>Ta’awun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533400"/>
          <a:ext cx="8229600" cy="5592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00400" y="914400"/>
            <a:ext cx="2577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NILAI-NILAI DASAR ISLAM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609601"/>
          <a:ext cx="82296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57200" y="457200"/>
          <a:ext cx="8229600" cy="5668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3048000" y="2819400"/>
            <a:ext cx="31178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nstantia" pitchFamily="18" charset="0"/>
              </a:rPr>
              <a:t>NILAI SOSIAL </a:t>
            </a:r>
            <a:r>
              <a:rPr lang="en-US" dirty="0" smtClean="0">
                <a:latin typeface="Constantia" pitchFamily="18" charset="0"/>
              </a:rPr>
              <a:t>POSITIF</a:t>
            </a:r>
            <a:endParaRPr lang="en-US" dirty="0">
              <a:latin typeface="Constantia" pitchFamily="18" charset="0"/>
            </a:endParaRPr>
          </a:p>
          <a:p>
            <a:pPr algn="ctr"/>
            <a:r>
              <a:rPr lang="en-US" dirty="0">
                <a:latin typeface="Constantia" pitchFamily="18" charset="0"/>
              </a:rPr>
              <a:t>MUHAMMADIYAH DALAM </a:t>
            </a:r>
          </a:p>
          <a:p>
            <a:pPr algn="ctr"/>
            <a:r>
              <a:rPr lang="en-US" dirty="0" smtClean="0">
                <a:latin typeface="Constantia" pitchFamily="18" charset="0"/>
              </a:rPr>
              <a:t> TEOLOGI </a:t>
            </a:r>
            <a:r>
              <a:rPr lang="en-US" dirty="0">
                <a:latin typeface="Constantia" pitchFamily="18" charset="0"/>
              </a:rPr>
              <a:t>AL-MA’UN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57200" y="457200"/>
          <a:ext cx="8229600" cy="5668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3048000" y="2819400"/>
            <a:ext cx="31178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nstantia" pitchFamily="18" charset="0"/>
              </a:rPr>
              <a:t>NILAI </a:t>
            </a:r>
            <a:r>
              <a:rPr lang="en-US" dirty="0" smtClean="0">
                <a:latin typeface="Constantia" pitchFamily="18" charset="0"/>
              </a:rPr>
              <a:t>SOSIAL NEGATIF</a:t>
            </a:r>
            <a:endParaRPr lang="en-US" dirty="0">
              <a:latin typeface="Constantia" pitchFamily="18" charset="0"/>
            </a:endParaRPr>
          </a:p>
          <a:p>
            <a:pPr algn="ctr"/>
            <a:r>
              <a:rPr lang="en-US" dirty="0">
                <a:latin typeface="Constantia" pitchFamily="18" charset="0"/>
              </a:rPr>
              <a:t>MUHAMMADIYAH DALAM </a:t>
            </a:r>
          </a:p>
          <a:p>
            <a:pPr algn="ctr"/>
            <a:r>
              <a:rPr lang="en-US" dirty="0">
                <a:latin typeface="Constantia" pitchFamily="18" charset="0"/>
              </a:rPr>
              <a:t>TEOLOGI AL-MA’UN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2514600" y="5029200"/>
            <a:ext cx="1905000" cy="1828800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Aft>
                <a:spcPts val="100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MANUSIA BAIK</a:t>
            </a:r>
          </a:p>
          <a:p>
            <a:pPr algn="ctr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Berilmu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Beriman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ctr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Berislam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Berihsan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berislah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spcAft>
                <a:spcPts val="1000"/>
              </a:spcAft>
              <a:buFontTx/>
              <a:buChar char="-"/>
              <a:defRPr/>
            </a:pP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1000"/>
              </a:spcAft>
              <a:defRPr/>
            </a:pP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648200" y="5029200"/>
            <a:ext cx="2057400" cy="1828800"/>
          </a:xfrm>
          <a:prstGeom prst="round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AMAL </a:t>
            </a: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USAHA 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Tata </a:t>
            </a:r>
            <a:r>
              <a:rPr lang="en-US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kelola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SDM </a:t>
            </a:r>
            <a:r>
              <a:rPr lang="en-US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berkualitas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kepemimpinan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efektif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spcAft>
                <a:spcPts val="1000"/>
              </a:spcAft>
              <a:defRPr/>
            </a:pP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209800" y="3124200"/>
            <a:ext cx="5181600" cy="1447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Aft>
                <a:spcPts val="1000"/>
              </a:spcAft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AL-UMMAH  AL-WASHATIYAH   (MUHAMMADIYAH)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Komunitas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teladan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madani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Pimpinan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inspiratif-transformatif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Persyarikatan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kolaboratif-kompetitif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Flowchart: Alternate Process 18"/>
          <p:cNvSpPr/>
          <p:nvPr/>
        </p:nvSpPr>
        <p:spPr>
          <a:xfrm>
            <a:off x="2590800" y="228600"/>
            <a:ext cx="4114800" cy="106680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100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ISLAM (5I)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lmu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slam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hsan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slah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Flowchart: Alternate Process 19"/>
          <p:cNvSpPr/>
          <p:nvPr/>
        </p:nvSpPr>
        <p:spPr>
          <a:xfrm>
            <a:off x="2514600" y="1524000"/>
            <a:ext cx="4114800" cy="1219200"/>
          </a:xfrm>
          <a:prstGeom prst="flowChartAlternateProcess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spcAft>
                <a:spcPts val="1000"/>
              </a:spcAft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1000"/>
              </a:spcAft>
              <a:defRPr/>
            </a:pP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1000"/>
              </a:spcAft>
              <a:defRPr/>
            </a:pP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1000"/>
              </a:spcAft>
              <a:defRPr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KHAIRA  UMMAH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(3M)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1000"/>
              </a:spcAft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Menyeru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Menyuruh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Mencegah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1000"/>
              </a:spcAft>
              <a:defRPr/>
            </a:pP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4534694" y="14851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2"/>
          </p:cNvCxnSpPr>
          <p:nvPr/>
        </p:nvCxnSpPr>
        <p:spPr>
          <a:xfrm rot="5400000">
            <a:off x="4381500" y="29337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477" name="TextBox 16"/>
          <p:cNvSpPr txBox="1">
            <a:spLocks noChangeArrowheads="1"/>
          </p:cNvSpPr>
          <p:nvPr/>
        </p:nvSpPr>
        <p:spPr bwMode="auto">
          <a:xfrm>
            <a:off x="304800" y="2209800"/>
            <a:ext cx="18288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Constantia" pitchFamily="18" charset="0"/>
              </a:rPr>
              <a:t>MUHAMMADIYAH SEBAGAI  </a:t>
            </a:r>
            <a:r>
              <a:rPr lang="en-US" sz="1400" b="1" dirty="0">
                <a:latin typeface="Constantia" pitchFamily="18" charset="0"/>
              </a:rPr>
              <a:t>GOODNESS  CIRCLES </a:t>
            </a:r>
          </a:p>
          <a:p>
            <a:endParaRPr lang="en-US" sz="1400" dirty="0">
              <a:latin typeface="Constantia" pitchFamily="18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5791200" y="4572000"/>
            <a:ext cx="571500" cy="457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 flipV="1">
            <a:off x="2895600" y="4648200"/>
            <a:ext cx="68580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Curved Right Arrow 22"/>
          <p:cNvSpPr/>
          <p:nvPr/>
        </p:nvSpPr>
        <p:spPr>
          <a:xfrm>
            <a:off x="685800" y="685800"/>
            <a:ext cx="1828800" cy="5638800"/>
          </a:xfrm>
          <a:prstGeom prst="curvedRightArrow">
            <a:avLst>
              <a:gd name="adj1" fmla="val 8492"/>
              <a:gd name="adj2" fmla="val 50000"/>
              <a:gd name="adj3" fmla="val 25000"/>
            </a:avLst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Curved Left Arrow 25"/>
          <p:cNvSpPr/>
          <p:nvPr/>
        </p:nvSpPr>
        <p:spPr>
          <a:xfrm>
            <a:off x="6705600" y="685800"/>
            <a:ext cx="1752600" cy="5638800"/>
          </a:xfrm>
          <a:prstGeom prst="curvedLeftArrow">
            <a:avLst>
              <a:gd name="adj1" fmla="val 11255"/>
              <a:gd name="adj2" fmla="val 50000"/>
              <a:gd name="adj3" fmla="val 25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>
            <a:stCxn id="11" idx="3"/>
            <a:endCxn id="12" idx="1"/>
          </p:cNvCxnSpPr>
          <p:nvPr/>
        </p:nvCxnSpPr>
        <p:spPr>
          <a:xfrm>
            <a:off x="4419600" y="59436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05000" y="152400"/>
            <a:ext cx="4953000" cy="53340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MUHAMMADIYAH SEBAGAI NOBLE INDUSTRY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533400" y="762000"/>
            <a:ext cx="2286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defTabSz="857250" fontAlgn="auto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INPUT VALUES</a:t>
            </a:r>
          </a:p>
          <a:p>
            <a:pPr algn="ctr" defTabSz="857250" fontAlgn="auto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1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Nilai-nilai</a:t>
            </a:r>
            <a:r>
              <a:rPr lang="en-US" sz="1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 yang </a:t>
            </a:r>
            <a:r>
              <a:rPr lang="en-US" sz="1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seharusnya</a:t>
            </a:r>
            <a:r>
              <a:rPr lang="en-US" sz="1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 </a:t>
            </a:r>
            <a:r>
              <a:rPr lang="en-US" sz="1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dimiliki</a:t>
            </a:r>
            <a:r>
              <a:rPr lang="en-US" sz="1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 </a:t>
            </a:r>
            <a:r>
              <a:rPr lang="en-US" sz="1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oleh</a:t>
            </a:r>
            <a:r>
              <a:rPr lang="en-US" sz="1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 </a:t>
            </a:r>
            <a:r>
              <a:rPr lang="en-US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 </a:t>
            </a:r>
            <a:r>
              <a:rPr lang="en-US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warga</a:t>
            </a:r>
            <a:r>
              <a:rPr lang="en-US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 </a:t>
            </a:r>
            <a:r>
              <a:rPr lang="en-US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Muhammadiyah</a:t>
            </a:r>
            <a:endParaRPr lang="en-US" sz="1400" b="1" dirty="0">
              <a:effectLst>
                <a:outerShdw blurRad="38100" dist="38100" dir="2700000" algn="tl">
                  <a:srgbClr val="FFFFFF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581400" y="762000"/>
            <a:ext cx="228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defTabSz="857250" fontAlgn="auto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PROCESS VALUES</a:t>
            </a:r>
          </a:p>
          <a:p>
            <a:pPr algn="ctr" defTabSz="85725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1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Nilai-nilai</a:t>
            </a:r>
            <a:r>
              <a:rPr lang="en-US" sz="1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  </a:t>
            </a:r>
            <a:r>
              <a:rPr lang="en-US" sz="1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dalam</a:t>
            </a:r>
            <a:r>
              <a:rPr lang="en-US" sz="1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 </a:t>
            </a:r>
            <a:r>
              <a:rPr lang="en-US" sz="1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proses</a:t>
            </a:r>
            <a:r>
              <a:rPr lang="en-US" sz="1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 </a:t>
            </a:r>
            <a:r>
              <a:rPr lang="en-US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bermuhammadiyah</a:t>
            </a:r>
            <a:r>
              <a:rPr lang="en-US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 </a:t>
            </a:r>
            <a:endParaRPr lang="en-US" sz="1400" b="1" dirty="0">
              <a:effectLst>
                <a:outerShdw blurRad="38100" dist="38100" dir="2700000" algn="tl">
                  <a:srgbClr val="FFFFFF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6477000" y="762000"/>
            <a:ext cx="23145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defTabSz="857250" fontAlgn="auto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OUTPUT VALUES</a:t>
            </a:r>
          </a:p>
          <a:p>
            <a:pPr algn="ctr" defTabSz="857250" fontAlgn="auto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1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Nilai-nilai</a:t>
            </a:r>
            <a:r>
              <a:rPr lang="en-US" sz="1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 yang </a:t>
            </a:r>
            <a:r>
              <a:rPr lang="en-US" sz="1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diharapkan</a:t>
            </a:r>
            <a:r>
              <a:rPr lang="en-US" sz="1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 </a:t>
            </a:r>
            <a:r>
              <a:rPr lang="en-US" sz="1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oleh</a:t>
            </a:r>
            <a:r>
              <a:rPr lang="en-US" sz="1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  </a:t>
            </a:r>
            <a:r>
              <a:rPr lang="en-US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Muhammadiyah</a:t>
            </a:r>
            <a:r>
              <a:rPr lang="en-US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 </a:t>
            </a:r>
            <a:endParaRPr lang="en-US" sz="1400" b="1" dirty="0">
              <a:effectLst>
                <a:outerShdw blurRad="38100" dist="38100" dir="2700000" algn="tl">
                  <a:srgbClr val="FFFFFF"/>
                </a:outerShdw>
              </a:effectLst>
              <a:latin typeface="+mn-lt"/>
              <a:cs typeface="+mn-cs"/>
            </a:endParaRPr>
          </a:p>
          <a:p>
            <a:pPr algn="ctr" defTabSz="857250" fontAlgn="auto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endParaRPr lang="en-US" sz="1400" b="1" dirty="0">
              <a:solidFill>
                <a:srgbClr val="FF99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1219200" y="2286000"/>
            <a:ext cx="685800" cy="2762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 algn="ctr">
            <a:solidFill>
              <a:srgbClr val="E3DAB9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rtl="1"/>
            <a:endParaRPr lang="en-US" sz="1000">
              <a:solidFill>
                <a:srgbClr val="FF9966"/>
              </a:solidFill>
              <a:latin typeface="Constantia" pitchFamily="18" charset="0"/>
            </a:endParaRPr>
          </a:p>
        </p:txBody>
      </p:sp>
      <p:sp>
        <p:nvSpPr>
          <p:cNvPr id="20487" name="AutoShape 7"/>
          <p:cNvSpPr>
            <a:spLocks noChangeArrowheads="1"/>
          </p:cNvSpPr>
          <p:nvPr/>
        </p:nvSpPr>
        <p:spPr bwMode="auto">
          <a:xfrm>
            <a:off x="4267200" y="2286000"/>
            <a:ext cx="685800" cy="2762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 algn="ctr">
            <a:solidFill>
              <a:srgbClr val="E3DAB9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1000">
              <a:solidFill>
                <a:srgbClr val="FF9966"/>
              </a:solidFill>
              <a:latin typeface="Constantia" pitchFamily="18" charset="0"/>
            </a:endParaRPr>
          </a:p>
        </p:txBody>
      </p:sp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7010400" y="2362200"/>
            <a:ext cx="762000" cy="2762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 algn="ctr">
            <a:solidFill>
              <a:srgbClr val="E3DAB9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rtl="1"/>
            <a:endParaRPr lang="en-US" sz="1000">
              <a:solidFill>
                <a:srgbClr val="FF9966"/>
              </a:solidFill>
              <a:latin typeface="Constantia" pitchFamily="18" charset="0"/>
            </a:endParaRP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457200" y="2590800"/>
            <a:ext cx="2438400" cy="1066800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tIns="91440"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RAW INPUT  SDM 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3276600" y="2667000"/>
            <a:ext cx="2438400" cy="990600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tIns="91440"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buClr>
                <a:schemeClr val="hlink"/>
              </a:buClr>
              <a:buSzPct val="75000"/>
              <a:defRPr/>
            </a:pP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PROSES </a:t>
            </a: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BERMUHAMMADIYAH </a:t>
            </a:r>
            <a:endPara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6172200" y="2743200"/>
            <a:ext cx="2438400" cy="914400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91440" rIns="0"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OUT PUT </a:t>
            </a:r>
          </a:p>
        </p:txBody>
      </p:sp>
      <p:sp>
        <p:nvSpPr>
          <p:cNvPr id="20492" name="AutoShape 12"/>
          <p:cNvSpPr>
            <a:spLocks noChangeArrowheads="1"/>
          </p:cNvSpPr>
          <p:nvPr/>
        </p:nvSpPr>
        <p:spPr bwMode="auto">
          <a:xfrm>
            <a:off x="1295400" y="3733800"/>
            <a:ext cx="685800" cy="2762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 algn="ctr">
            <a:solidFill>
              <a:srgbClr val="E3DAB9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rtl="1"/>
            <a:endParaRPr lang="en-US" sz="1000">
              <a:solidFill>
                <a:srgbClr val="FF9966"/>
              </a:solidFill>
              <a:latin typeface="Constantia" pitchFamily="18" charset="0"/>
            </a:endParaRPr>
          </a:p>
        </p:txBody>
      </p:sp>
      <p:sp>
        <p:nvSpPr>
          <p:cNvPr id="20493" name="AutoShape 13"/>
          <p:cNvSpPr>
            <a:spLocks noChangeArrowheads="1"/>
          </p:cNvSpPr>
          <p:nvPr/>
        </p:nvSpPr>
        <p:spPr bwMode="auto">
          <a:xfrm>
            <a:off x="4191000" y="3810000"/>
            <a:ext cx="685800" cy="2762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 algn="ctr">
            <a:solidFill>
              <a:srgbClr val="E3DAB9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1000">
              <a:solidFill>
                <a:srgbClr val="FF9966"/>
              </a:solidFill>
              <a:latin typeface="Constantia" pitchFamily="18" charset="0"/>
            </a:endParaRPr>
          </a:p>
        </p:txBody>
      </p:sp>
      <p:sp>
        <p:nvSpPr>
          <p:cNvPr id="20494" name="AutoShape 14"/>
          <p:cNvSpPr>
            <a:spLocks noChangeArrowheads="1"/>
          </p:cNvSpPr>
          <p:nvPr/>
        </p:nvSpPr>
        <p:spPr bwMode="auto">
          <a:xfrm>
            <a:off x="7086600" y="3810000"/>
            <a:ext cx="722313" cy="2762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 algn="ctr">
            <a:solidFill>
              <a:srgbClr val="E3DAB9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rtl="1"/>
            <a:endParaRPr lang="en-US" sz="1000">
              <a:solidFill>
                <a:srgbClr val="FF9966"/>
              </a:solidFill>
              <a:latin typeface="Constantia" pitchFamily="18" charset="0"/>
            </a:endParaRP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457200" y="4114800"/>
            <a:ext cx="2438400" cy="2667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defTabSz="857250" fontAlgn="auto">
              <a:spcBef>
                <a:spcPct val="20000"/>
              </a:spcBef>
              <a:spcAft>
                <a:spcPts val="0"/>
              </a:spcAft>
              <a:buClr>
                <a:srgbClr val="D12003"/>
              </a:buClr>
              <a:buSzPct val="75000"/>
              <a:buFont typeface="Wingdings" pitchFamily="2" charset="2"/>
              <a:buNone/>
              <a:defRPr/>
            </a:pPr>
            <a:endParaRPr lang="en-US" sz="1400" b="1" dirty="0">
              <a:effectLst>
                <a:outerShdw blurRad="38100" dist="38100" dir="2700000" algn="tl">
                  <a:srgbClr val="010199"/>
                </a:outerShdw>
              </a:effectLst>
              <a:latin typeface="+mn-lt"/>
              <a:cs typeface="+mn-cs"/>
            </a:endParaRPr>
          </a:p>
          <a:p>
            <a:pPr algn="ctr" defTabSz="857250" fontAlgn="auto">
              <a:spcBef>
                <a:spcPct val="20000"/>
              </a:spcBef>
              <a:spcAft>
                <a:spcPts val="0"/>
              </a:spcAft>
              <a:buClr>
                <a:srgbClr val="D12003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14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  </a:t>
            </a:r>
            <a:r>
              <a:rPr lang="en-US" sz="14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Berilmu</a:t>
            </a:r>
            <a:endParaRPr lang="en-US" sz="1400" b="1" dirty="0">
              <a:effectLst>
                <a:outerShdw blurRad="38100" dist="38100" dir="2700000" algn="tl">
                  <a:srgbClr val="010199"/>
                </a:outerShdw>
              </a:effectLst>
              <a:latin typeface="+mn-lt"/>
              <a:cs typeface="+mn-cs"/>
            </a:endParaRPr>
          </a:p>
          <a:p>
            <a:pPr algn="ctr" defTabSz="857250" fontAlgn="auto">
              <a:spcBef>
                <a:spcPct val="20000"/>
              </a:spcBef>
              <a:spcAft>
                <a:spcPts val="0"/>
              </a:spcAft>
              <a:buClr>
                <a:srgbClr val="D12003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14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 </a:t>
            </a:r>
            <a:r>
              <a:rPr lang="en-US" sz="14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Beriman</a:t>
            </a:r>
            <a:endParaRPr lang="en-US" sz="1400" b="1" dirty="0">
              <a:effectLst>
                <a:outerShdw blurRad="38100" dist="38100" dir="2700000" algn="tl">
                  <a:srgbClr val="010199"/>
                </a:outerShdw>
              </a:effectLst>
              <a:latin typeface="+mn-lt"/>
              <a:cs typeface="+mn-cs"/>
            </a:endParaRPr>
          </a:p>
          <a:p>
            <a:pPr algn="ctr" defTabSz="857250" fontAlgn="auto">
              <a:spcBef>
                <a:spcPct val="20000"/>
              </a:spcBef>
              <a:spcAft>
                <a:spcPts val="0"/>
              </a:spcAft>
              <a:buClr>
                <a:srgbClr val="D12003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14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 </a:t>
            </a:r>
            <a:r>
              <a:rPr lang="en-US" sz="14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Berislam</a:t>
            </a:r>
            <a:endParaRPr lang="en-US" sz="1400" b="1" dirty="0">
              <a:effectLst>
                <a:outerShdw blurRad="38100" dist="38100" dir="2700000" algn="tl">
                  <a:srgbClr val="010199"/>
                </a:outerShdw>
              </a:effectLst>
              <a:latin typeface="+mn-lt"/>
              <a:cs typeface="+mn-cs"/>
            </a:endParaRPr>
          </a:p>
          <a:p>
            <a:pPr algn="ctr" defTabSz="857250" fontAlgn="auto">
              <a:spcBef>
                <a:spcPct val="20000"/>
              </a:spcBef>
              <a:spcAft>
                <a:spcPts val="0"/>
              </a:spcAft>
              <a:buClr>
                <a:srgbClr val="D12003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14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 </a:t>
            </a:r>
            <a:r>
              <a:rPr lang="en-US" sz="14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Berihsan</a:t>
            </a:r>
            <a:r>
              <a:rPr lang="en-US" sz="14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 </a:t>
            </a:r>
          </a:p>
          <a:p>
            <a:pPr algn="ctr" defTabSz="857250" fontAlgn="auto">
              <a:spcBef>
                <a:spcPct val="20000"/>
              </a:spcBef>
              <a:spcAft>
                <a:spcPts val="0"/>
              </a:spcAft>
              <a:buClr>
                <a:srgbClr val="D12003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14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   </a:t>
            </a:r>
            <a:r>
              <a:rPr lang="en-US" sz="14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Berislah</a:t>
            </a:r>
            <a:r>
              <a:rPr lang="en-US" sz="14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 </a:t>
            </a:r>
          </a:p>
          <a:p>
            <a:pPr algn="ctr" defTabSz="857250" fontAlgn="auto">
              <a:spcBef>
                <a:spcPct val="20000"/>
              </a:spcBef>
              <a:spcAft>
                <a:spcPts val="0"/>
              </a:spcAft>
              <a:buClr>
                <a:srgbClr val="D12003"/>
              </a:buClr>
              <a:buSzPct val="75000"/>
              <a:buFont typeface="Wingdings" pitchFamily="2" charset="2"/>
              <a:buChar char="l"/>
              <a:defRPr/>
            </a:pPr>
            <a:endParaRPr lang="en-US" sz="1400" b="1" dirty="0">
              <a:effectLst>
                <a:outerShdw blurRad="38100" dist="38100" dir="2700000" algn="tl">
                  <a:srgbClr val="010199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3352800" y="4114800"/>
            <a:ext cx="2438400" cy="228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325" indent="-60325" algn="ctr" defTabSz="857250" fontAlgn="auto">
              <a:spcBef>
                <a:spcPct val="20000"/>
              </a:spcBef>
              <a:spcAft>
                <a:spcPts val="0"/>
              </a:spcAft>
              <a:buClr>
                <a:srgbClr val="D12003"/>
              </a:buClr>
              <a:buSzPct val="75000"/>
              <a:buFont typeface="Wingdings" pitchFamily="2" charset="2"/>
              <a:buChar char="l"/>
              <a:defRPr/>
            </a:pPr>
            <a:endParaRPr lang="en-US" sz="1200" b="1" dirty="0">
              <a:effectLst>
                <a:outerShdw blurRad="38100" dist="38100" dir="2700000" algn="tl">
                  <a:srgbClr val="010199"/>
                </a:outerShdw>
              </a:effectLst>
              <a:latin typeface="+mn-lt"/>
              <a:cs typeface="+mn-cs"/>
            </a:endParaRPr>
          </a:p>
          <a:p>
            <a:pPr marL="60325" indent="-60325" algn="ctr" defTabSz="857250" fontAlgn="auto">
              <a:spcBef>
                <a:spcPct val="20000"/>
              </a:spcBef>
              <a:spcAft>
                <a:spcPts val="0"/>
              </a:spcAft>
              <a:buClr>
                <a:srgbClr val="D12003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14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 </a:t>
            </a:r>
            <a:r>
              <a:rPr lang="en-US" sz="1400" b="1" dirty="0" smtClean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Relevan</a:t>
            </a:r>
            <a:r>
              <a:rPr lang="en-US" sz="1400" b="1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t</a:t>
            </a:r>
            <a:endParaRPr lang="en-US" sz="1400" b="1" dirty="0">
              <a:effectLst>
                <a:outerShdw blurRad="38100" dist="38100" dir="2700000" algn="tl">
                  <a:srgbClr val="010199"/>
                </a:outerShdw>
              </a:effectLst>
              <a:latin typeface="+mn-lt"/>
              <a:cs typeface="+mn-cs"/>
            </a:endParaRPr>
          </a:p>
          <a:p>
            <a:pPr marL="60325" indent="-60325" algn="ctr" defTabSz="857250" fontAlgn="auto">
              <a:spcBef>
                <a:spcPct val="20000"/>
              </a:spcBef>
              <a:spcAft>
                <a:spcPts val="0"/>
              </a:spcAft>
              <a:buClr>
                <a:srgbClr val="D12003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 Islamic  Atmosphere</a:t>
            </a:r>
            <a:endParaRPr lang="en-US" sz="1400" b="1" dirty="0">
              <a:effectLst>
                <a:outerShdw blurRad="38100" dist="38100" dir="2700000" algn="tl">
                  <a:srgbClr val="010199"/>
                </a:outerShdw>
              </a:effectLst>
              <a:latin typeface="+mn-lt"/>
              <a:cs typeface="+mn-cs"/>
            </a:endParaRPr>
          </a:p>
          <a:p>
            <a:pPr marL="60325" indent="-60325" algn="ctr" defTabSz="857250" fontAlgn="auto">
              <a:spcBef>
                <a:spcPct val="20000"/>
              </a:spcBef>
              <a:spcAft>
                <a:spcPts val="0"/>
              </a:spcAft>
              <a:buClr>
                <a:srgbClr val="D12003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14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 Effective management and strong leadership</a:t>
            </a:r>
          </a:p>
          <a:p>
            <a:pPr marL="60325" indent="-60325" algn="ctr" defTabSz="857250" fontAlgn="auto">
              <a:spcBef>
                <a:spcPct val="20000"/>
              </a:spcBef>
              <a:spcAft>
                <a:spcPts val="0"/>
              </a:spcAft>
              <a:buClr>
                <a:srgbClr val="D12003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14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 Sustainability</a:t>
            </a:r>
          </a:p>
          <a:p>
            <a:pPr marL="60325" indent="-60325" algn="ctr" defTabSz="857250" fontAlgn="auto">
              <a:spcBef>
                <a:spcPct val="20000"/>
              </a:spcBef>
              <a:spcAft>
                <a:spcPts val="0"/>
              </a:spcAft>
              <a:buClr>
                <a:srgbClr val="D12003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14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 </a:t>
            </a:r>
            <a:r>
              <a:rPr lang="en-US" sz="1400" b="1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Efisiensy</a:t>
            </a:r>
            <a:r>
              <a:rPr lang="en-US" sz="14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 and Productivity</a:t>
            </a:r>
          </a:p>
          <a:p>
            <a:pPr marL="60325" indent="-60325" algn="ctr" defTabSz="857250" fontAlgn="auto">
              <a:spcBef>
                <a:spcPct val="20000"/>
              </a:spcBef>
              <a:spcAft>
                <a:spcPts val="0"/>
              </a:spcAft>
              <a:buClr>
                <a:srgbClr val="D12003"/>
              </a:buClr>
              <a:buSzPct val="75000"/>
              <a:defRPr/>
            </a:pPr>
            <a:r>
              <a:rPr lang="en-US" sz="12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 </a:t>
            </a: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6248400" y="4191000"/>
            <a:ext cx="2579688" cy="2667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325" indent="-60325" algn="ctr" defTabSz="857250" fontAlgn="auto">
              <a:spcBef>
                <a:spcPct val="20000"/>
              </a:spcBef>
              <a:spcAft>
                <a:spcPts val="0"/>
              </a:spcAft>
              <a:buClr>
                <a:srgbClr val="D12003"/>
              </a:buClr>
              <a:buSzPct val="75000"/>
              <a:buFont typeface="Wingdings" pitchFamily="2" charset="2"/>
              <a:buChar char="l"/>
              <a:defRPr/>
            </a:pPr>
            <a:endParaRPr lang="en-US" sz="1200" dirty="0">
              <a:effectLst>
                <a:outerShdw blurRad="38100" dist="38100" dir="2700000" algn="tl">
                  <a:srgbClr val="010199"/>
                </a:outerShdw>
              </a:effectLst>
              <a:latin typeface="+mn-lt"/>
              <a:cs typeface="+mn-cs"/>
            </a:endParaRPr>
          </a:p>
          <a:p>
            <a:pPr marL="60325" indent="-60325" algn="ctr" defTabSz="857250" fontAlgn="auto">
              <a:spcBef>
                <a:spcPct val="20000"/>
              </a:spcBef>
              <a:spcAft>
                <a:spcPts val="0"/>
              </a:spcAft>
              <a:buClr>
                <a:srgbClr val="D12003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1400" b="1" dirty="0" err="1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Amal</a:t>
            </a:r>
            <a:r>
              <a:rPr lang="en-US" sz="1400" b="1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 Usaha </a:t>
            </a:r>
            <a:r>
              <a:rPr lang="en-US" sz="1400" b="1" dirty="0" err="1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berkah</a:t>
            </a:r>
            <a:endParaRPr lang="en-US" sz="1400" b="1" dirty="0">
              <a:effectLst>
                <a:outerShdw blurRad="38100" dist="38100" dir="2700000" algn="tl">
                  <a:srgbClr val="010199"/>
                </a:outerShdw>
              </a:effectLst>
              <a:latin typeface="+mn-lt"/>
              <a:cs typeface="+mn-cs"/>
            </a:endParaRPr>
          </a:p>
          <a:p>
            <a:pPr marL="60325" indent="-60325" algn="ctr" defTabSz="857250" fontAlgn="auto">
              <a:spcBef>
                <a:spcPct val="20000"/>
              </a:spcBef>
              <a:spcAft>
                <a:spcPts val="0"/>
              </a:spcAft>
              <a:buClr>
                <a:srgbClr val="D12003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14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 </a:t>
            </a:r>
            <a:r>
              <a:rPr lang="en-US" sz="1400" b="1" dirty="0" err="1" smtClean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Dakwah</a:t>
            </a:r>
            <a:r>
              <a:rPr lang="en-US" sz="1400" b="1" dirty="0" smtClean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  al-</a:t>
            </a:r>
            <a:r>
              <a:rPr lang="en-US" sz="1400" b="1" dirty="0" err="1" smtClean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ijabah</a:t>
            </a:r>
            <a:r>
              <a:rPr lang="en-US" sz="1400" b="1" dirty="0" smtClean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 </a:t>
            </a:r>
            <a:endParaRPr lang="en-US" sz="1400" b="1" dirty="0">
              <a:effectLst>
                <a:outerShdw blurRad="38100" dist="38100" dir="2700000" algn="tl">
                  <a:srgbClr val="010199"/>
                </a:outerShdw>
              </a:effectLst>
              <a:latin typeface="+mn-lt"/>
              <a:cs typeface="+mn-cs"/>
            </a:endParaRPr>
          </a:p>
          <a:p>
            <a:pPr marL="60325" indent="-60325" algn="ctr" defTabSz="857250" fontAlgn="auto">
              <a:spcBef>
                <a:spcPct val="20000"/>
              </a:spcBef>
              <a:spcAft>
                <a:spcPts val="0"/>
              </a:spcAft>
              <a:buClr>
                <a:srgbClr val="D12003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14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 </a:t>
            </a:r>
            <a:r>
              <a:rPr lang="en-US" sz="1400" b="1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Muslim </a:t>
            </a:r>
            <a:r>
              <a:rPr lang="en-US" sz="1400" b="1" dirty="0" err="1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berkemajuan</a:t>
            </a:r>
            <a:endParaRPr lang="en-US" sz="1400" b="1" dirty="0">
              <a:effectLst>
                <a:outerShdw blurRad="38100" dist="38100" dir="2700000" algn="tl">
                  <a:srgbClr val="010199"/>
                </a:outerShdw>
              </a:effectLst>
              <a:latin typeface="+mn-lt"/>
              <a:cs typeface="+mn-cs"/>
            </a:endParaRPr>
          </a:p>
          <a:p>
            <a:pPr marL="60325" indent="-60325" algn="ctr" defTabSz="857250" fontAlgn="auto">
              <a:spcBef>
                <a:spcPct val="20000"/>
              </a:spcBef>
              <a:spcAft>
                <a:spcPts val="0"/>
              </a:spcAft>
              <a:buClr>
                <a:srgbClr val="D12003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14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 </a:t>
            </a:r>
            <a:r>
              <a:rPr lang="en-US" sz="1400" b="1" dirty="0" smtClean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NKRI </a:t>
            </a:r>
            <a:r>
              <a:rPr lang="en-US" sz="1400" b="1" dirty="0" err="1" smtClean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rPr>
              <a:t>terjaga</a:t>
            </a:r>
            <a:endParaRPr lang="en-US" sz="1400" b="1" dirty="0" smtClean="0">
              <a:effectLst>
                <a:outerShdw blurRad="38100" dist="38100" dir="2700000" algn="tl">
                  <a:srgbClr val="010199"/>
                </a:outerShdw>
              </a:effectLst>
            </a:endParaRPr>
          </a:p>
          <a:p>
            <a:pPr marL="60325" indent="-60325" algn="ctr" defTabSz="857250" fontAlgn="auto">
              <a:spcBef>
                <a:spcPct val="20000"/>
              </a:spcBef>
              <a:spcAft>
                <a:spcPts val="0"/>
              </a:spcAft>
              <a:buClr>
                <a:srgbClr val="D12003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1400" b="1" dirty="0" err="1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Bangsa</a:t>
            </a:r>
            <a:r>
              <a:rPr lang="en-US" sz="1400" b="1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1400" b="1" dirty="0" err="1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berkeadaban</a:t>
            </a:r>
            <a:r>
              <a:rPr lang="en-US" sz="1400" b="1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  </a:t>
            </a:r>
            <a:endParaRPr lang="en-US" sz="1400" b="1" dirty="0">
              <a:effectLst>
                <a:outerShdw blurRad="38100" dist="38100" dir="2700000" algn="tl">
                  <a:srgbClr val="010199"/>
                </a:outerShdw>
              </a:effectLst>
              <a:latin typeface="+mn-lt"/>
              <a:cs typeface="+mn-cs"/>
            </a:endParaRPr>
          </a:p>
          <a:p>
            <a:pPr marL="60325" indent="-60325" algn="ctr" defTabSz="857250" fontAlgn="auto">
              <a:spcBef>
                <a:spcPct val="20000"/>
              </a:spcBef>
              <a:spcAft>
                <a:spcPts val="0"/>
              </a:spcAft>
              <a:buClr>
                <a:srgbClr val="D12003"/>
              </a:buClr>
              <a:buSzPct val="75000"/>
              <a:defRPr/>
            </a:pPr>
            <a:endParaRPr lang="en-US" sz="1400" b="1" dirty="0">
              <a:effectLst>
                <a:outerShdw blurRad="38100" dist="38100" dir="2700000" algn="tl">
                  <a:srgbClr val="010199"/>
                </a:outerShdw>
              </a:effectLst>
              <a:latin typeface="+mn-lt"/>
              <a:cs typeface="+mn-cs"/>
            </a:endParaRPr>
          </a:p>
          <a:p>
            <a:pPr marL="60325" indent="-60325" algn="ctr" defTabSz="857250" fontAlgn="auto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1400" b="1" dirty="0">
              <a:effectLst>
                <a:outerShdw blurRad="38100" dist="38100" dir="2700000" algn="tl">
                  <a:srgbClr val="010199"/>
                </a:outerShdw>
              </a:effectLst>
              <a:latin typeface="+mn-lt"/>
              <a:cs typeface="+mn-cs"/>
            </a:endParaRPr>
          </a:p>
          <a:p>
            <a:pPr marL="60325" indent="-60325" defTabSz="857250" fontAlgn="auto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endParaRPr lang="en-US" sz="1400" b="1" dirty="0">
              <a:effectLst>
                <a:outerShdw blurRad="38100" dist="38100" dir="2700000" algn="tl">
                  <a:srgbClr val="010199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2895600" y="2971800"/>
            <a:ext cx="3810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5715000" y="2971800"/>
            <a:ext cx="4572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BUNG KARNO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>
                <a:latin typeface="Edwardian Script ITC" pitchFamily="66" charset="0"/>
              </a:rPr>
              <a:t>“Yang paling </a:t>
            </a:r>
            <a:r>
              <a:rPr lang="en-US" sz="4800" dirty="0" err="1" smtClean="0">
                <a:latin typeface="Edwardian Script ITC" pitchFamily="66" charset="0"/>
              </a:rPr>
              <a:t>saya</a:t>
            </a:r>
            <a:r>
              <a:rPr lang="en-US" sz="4800" dirty="0" smtClean="0">
                <a:latin typeface="Edwardian Script ITC" pitchFamily="66" charset="0"/>
              </a:rPr>
              <a:t> </a:t>
            </a:r>
            <a:r>
              <a:rPr lang="en-US" sz="4800" dirty="0" err="1" smtClean="0">
                <a:latin typeface="Edwardian Script ITC" pitchFamily="66" charset="0"/>
              </a:rPr>
              <a:t>khawatirkan</a:t>
            </a:r>
            <a:r>
              <a:rPr lang="en-US" sz="4800" dirty="0" smtClean="0">
                <a:latin typeface="Edwardian Script ITC" pitchFamily="66" charset="0"/>
              </a:rPr>
              <a:t> </a:t>
            </a:r>
            <a:r>
              <a:rPr lang="en-US" sz="4800" dirty="0" err="1" smtClean="0">
                <a:latin typeface="Edwardian Script ITC" pitchFamily="66" charset="0"/>
              </a:rPr>
              <a:t>terhadap</a:t>
            </a:r>
            <a:r>
              <a:rPr lang="en-US" sz="4800" dirty="0" smtClean="0">
                <a:latin typeface="Edwardian Script ITC" pitchFamily="66" charset="0"/>
              </a:rPr>
              <a:t> </a:t>
            </a:r>
            <a:r>
              <a:rPr lang="en-US" sz="4800" dirty="0" err="1" smtClean="0">
                <a:latin typeface="Edwardian Script ITC" pitchFamily="66" charset="0"/>
              </a:rPr>
              <a:t>Bangsa</a:t>
            </a:r>
            <a:r>
              <a:rPr lang="en-US" sz="4800" dirty="0" smtClean="0">
                <a:latin typeface="Edwardian Script ITC" pitchFamily="66" charset="0"/>
              </a:rPr>
              <a:t> </a:t>
            </a:r>
            <a:r>
              <a:rPr lang="en-US" sz="4800" dirty="0" err="1" smtClean="0">
                <a:latin typeface="Edwardian Script ITC" pitchFamily="66" charset="0"/>
              </a:rPr>
              <a:t>ini</a:t>
            </a:r>
            <a:r>
              <a:rPr lang="en-US" sz="4800" dirty="0" smtClean="0">
                <a:latin typeface="Edwardian Script ITC" pitchFamily="66" charset="0"/>
              </a:rPr>
              <a:t> </a:t>
            </a:r>
            <a:r>
              <a:rPr lang="en-US" sz="4800" dirty="0" err="1" smtClean="0">
                <a:latin typeface="Edwardian Script ITC" pitchFamily="66" charset="0"/>
              </a:rPr>
              <a:t>adalah</a:t>
            </a:r>
            <a:r>
              <a:rPr lang="en-US" sz="4800" dirty="0" smtClean="0">
                <a:latin typeface="Edwardian Script ITC" pitchFamily="66" charset="0"/>
              </a:rPr>
              <a:t> </a:t>
            </a:r>
            <a:r>
              <a:rPr lang="en-US" sz="4800" dirty="0" err="1" smtClean="0">
                <a:latin typeface="Edwardian Script ITC" pitchFamily="66" charset="0"/>
              </a:rPr>
              <a:t>menjadi</a:t>
            </a:r>
            <a:r>
              <a:rPr lang="en-US" sz="4800" dirty="0" smtClean="0">
                <a:latin typeface="Edwardian Script ITC" pitchFamily="66" charset="0"/>
              </a:rPr>
              <a:t> </a:t>
            </a:r>
            <a:r>
              <a:rPr lang="en-US" sz="4800" dirty="0" err="1" smtClean="0">
                <a:latin typeface="Edwardian Script ITC" pitchFamily="66" charset="0"/>
              </a:rPr>
              <a:t>kuli</a:t>
            </a:r>
            <a:r>
              <a:rPr lang="en-US" sz="4800" dirty="0" smtClean="0">
                <a:latin typeface="Edwardian Script ITC" pitchFamily="66" charset="0"/>
              </a:rPr>
              <a:t> </a:t>
            </a:r>
            <a:r>
              <a:rPr lang="en-US" sz="4800" dirty="0" err="1" smtClean="0">
                <a:latin typeface="Edwardian Script ITC" pitchFamily="66" charset="0"/>
              </a:rPr>
              <a:t>diantara</a:t>
            </a:r>
            <a:r>
              <a:rPr lang="en-US" sz="4800" dirty="0" smtClean="0">
                <a:latin typeface="Edwardian Script ITC" pitchFamily="66" charset="0"/>
              </a:rPr>
              <a:t> </a:t>
            </a:r>
            <a:r>
              <a:rPr lang="en-US" sz="4800" dirty="0" err="1" smtClean="0">
                <a:latin typeface="Edwardian Script ITC" pitchFamily="66" charset="0"/>
              </a:rPr>
              <a:t>bangsa</a:t>
            </a:r>
            <a:r>
              <a:rPr lang="en-US" sz="4800" dirty="0" smtClean="0">
                <a:latin typeface="Edwardian Script ITC" pitchFamily="66" charset="0"/>
              </a:rPr>
              <a:t> </a:t>
            </a:r>
            <a:r>
              <a:rPr lang="en-US" sz="4800" dirty="0" err="1" smtClean="0">
                <a:latin typeface="Edwardian Script ITC" pitchFamily="66" charset="0"/>
              </a:rPr>
              <a:t>kuli</a:t>
            </a:r>
            <a:r>
              <a:rPr lang="en-US" sz="4800" dirty="0" smtClean="0">
                <a:latin typeface="Edwardian Script ITC" pitchFamily="66" charset="0"/>
              </a:rPr>
              <a:t>”</a:t>
            </a:r>
            <a:endParaRPr lang="en-US" sz="4800" dirty="0">
              <a:latin typeface="Edwardian Script ITC" pitchFamily="66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533400"/>
          <a:ext cx="8229600" cy="5592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609600"/>
            <a:ext cx="5755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STRATEGI DAKWAH: DARI </a:t>
            </a:r>
            <a:r>
              <a:rPr lang="en-US" i="1" dirty="0" smtClean="0"/>
              <a:t>FASTABIQUL KHAIRAT </a:t>
            </a:r>
            <a:r>
              <a:rPr lang="en-US" dirty="0" smtClean="0"/>
              <a:t>KE </a:t>
            </a:r>
            <a:r>
              <a:rPr lang="en-US" i="1" dirty="0" smtClean="0"/>
              <a:t>TA’AWUN</a:t>
            </a:r>
            <a:endParaRPr lang="en-US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KH. AHMAD DAHLAN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v-SE" sz="4400" dirty="0" smtClean="0">
                <a:latin typeface="Brush Script MT" pitchFamily="66" charset="0"/>
              </a:rPr>
              <a:t>“Islam tidak mungkin hilang dari muka bumi namun Islam bisa saja musnah dari Indonesia.”</a:t>
            </a:r>
            <a:endParaRPr lang="en-US" sz="4400" dirty="0"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DINAMIKA INTERNAL UMAT 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5400" y="1828800"/>
            <a:ext cx="2157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Mainstreaming </a:t>
            </a:r>
            <a:r>
              <a:rPr lang="en-US" dirty="0" err="1" smtClean="0"/>
              <a:t>Salafi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   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Islam mainstream </a:t>
            </a:r>
            <a:r>
              <a:rPr lang="en-US" dirty="0" err="1" smtClean="0"/>
              <a:t>di</a:t>
            </a:r>
            <a:r>
              <a:rPr lang="en-US" dirty="0" smtClean="0"/>
              <a:t> Indonesia. Trend mainstreaming </a:t>
            </a:r>
            <a:r>
              <a:rPr lang="en-US" dirty="0" err="1" smtClean="0"/>
              <a:t>salafi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Indonesia: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pesantren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kemandirian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turunnya</a:t>
            </a:r>
            <a:r>
              <a:rPr lang="en-US" dirty="0" smtClean="0"/>
              <a:t> </a:t>
            </a:r>
            <a:r>
              <a:rPr lang="en-US" dirty="0" err="1" smtClean="0"/>
              <a:t>pamor</a:t>
            </a:r>
            <a:r>
              <a:rPr lang="en-US" dirty="0" smtClean="0"/>
              <a:t> </a:t>
            </a:r>
            <a:r>
              <a:rPr lang="en-US" dirty="0" err="1" smtClean="0"/>
              <a:t>klaim</a:t>
            </a:r>
            <a:r>
              <a:rPr lang="en-US" dirty="0" smtClean="0"/>
              <a:t> </a:t>
            </a:r>
            <a:r>
              <a:rPr lang="en-US" dirty="0" err="1" smtClean="0"/>
              <a:t>keagamaan</a:t>
            </a:r>
            <a:r>
              <a:rPr lang="en-US" dirty="0" smtClean="0"/>
              <a:t> </a:t>
            </a:r>
            <a:r>
              <a:rPr lang="en-US" dirty="0" err="1" smtClean="0"/>
              <a:t>kaum</a:t>
            </a:r>
            <a:r>
              <a:rPr lang="en-US" dirty="0" smtClean="0"/>
              <a:t> </a:t>
            </a:r>
            <a:r>
              <a:rPr lang="en-US" dirty="0" err="1" smtClean="0"/>
              <a:t>tradisionalis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DINAMIKA EKSTERNAL UMAT 1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1371600"/>
            <a:ext cx="26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Kolaborasi</a:t>
            </a:r>
            <a:r>
              <a:rPr lang="en-US" dirty="0" smtClean="0"/>
              <a:t> Multi </a:t>
            </a:r>
            <a:r>
              <a:rPr lang="en-US" dirty="0" err="1" smtClean="0"/>
              <a:t>Minoritas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   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dominannya</a:t>
            </a:r>
            <a:r>
              <a:rPr lang="en-US" dirty="0" smtClean="0"/>
              <a:t>  multi </a:t>
            </a:r>
            <a:r>
              <a:rPr lang="en-US" dirty="0" err="1" smtClean="0"/>
              <a:t>minoritas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aset-aset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, </a:t>
            </a:r>
            <a:r>
              <a:rPr lang="en-US" dirty="0" err="1" smtClean="0"/>
              <a:t>properti</a:t>
            </a:r>
            <a:r>
              <a:rPr lang="en-US" dirty="0" smtClean="0"/>
              <a:t>,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609600"/>
          <a:ext cx="8229600" cy="5516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DINAMIKA EKSTERNAL UMAT 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1600200"/>
            <a:ext cx="2839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STRATEGI MULTI MINORITAS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1449</TotalTime>
  <Words>495</Words>
  <Application>Microsoft Office PowerPoint</Application>
  <PresentationFormat>On-screen Show (4:3)</PresentationFormat>
  <Paragraphs>137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AKTUALISASI ISLAM BERKEMAJUAN DALAM DINAMIKA UMAT*)</vt:lpstr>
      <vt:lpstr>BUNG KARNO</vt:lpstr>
      <vt:lpstr>KH. AHMAD DAHLAN</vt:lpstr>
      <vt:lpstr>DINAMIKA INTERNAL UMAT 1</vt:lpstr>
      <vt:lpstr>Slide 5</vt:lpstr>
      <vt:lpstr>DINAMIKA EKSTERNAL UMAT 1 </vt:lpstr>
      <vt:lpstr>Slide 7</vt:lpstr>
      <vt:lpstr>Slide 8</vt:lpstr>
      <vt:lpstr>DINAMIKA EKSTERNAL UMAT 2</vt:lpstr>
      <vt:lpstr>Slide 10</vt:lpstr>
      <vt:lpstr>TESIS SAMUEL HUNTINGTON: THE CLASH OF CIVILIZATION</vt:lpstr>
      <vt:lpstr>Slide 12</vt:lpstr>
      <vt:lpstr>AKTUALISASI ISLAM BERKEMAJUAN</vt:lpstr>
      <vt:lpstr>Slide 14</vt:lpstr>
      <vt:lpstr>Slide 15</vt:lpstr>
      <vt:lpstr>Slide 16</vt:lpstr>
      <vt:lpstr>Slide 17</vt:lpstr>
      <vt:lpstr>Slide 18</vt:lpstr>
      <vt:lpstr> MUHAMMADIYAH SEBAGAI NOBLE INDUSTRY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AKTUALISASI KARAKTER BERKEMAJUAN UNTUK INDONESIA BERKEADABAN </dc:title>
  <dc:creator>pak tobroni</dc:creator>
  <cp:lastModifiedBy>pak tobroni</cp:lastModifiedBy>
  <cp:revision>15</cp:revision>
  <dcterms:created xsi:type="dcterms:W3CDTF">2017-05-04T06:33:18Z</dcterms:created>
  <dcterms:modified xsi:type="dcterms:W3CDTF">2017-06-02T02:36:46Z</dcterms:modified>
</cp:coreProperties>
</file>