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92" r:id="rId3"/>
    <p:sldId id="257" r:id="rId4"/>
    <p:sldId id="258" r:id="rId5"/>
    <p:sldId id="259" r:id="rId6"/>
    <p:sldId id="260" r:id="rId7"/>
    <p:sldId id="261" r:id="rId8"/>
    <p:sldId id="286" r:id="rId9"/>
    <p:sldId id="262" r:id="rId10"/>
    <p:sldId id="287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8" r:id="rId19"/>
    <p:sldId id="28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81E4-3933-46CC-B522-8FCF4393B4EC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8DF7D-972F-4354-94AC-DEC5212E5D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58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8DF7D-972F-4354-94AC-DEC5212E5D58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99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1C952C-E249-4710-9B57-244D4F5B5D83}" type="datetimeFigureOut">
              <a:rPr lang="id-ID" smtClean="0"/>
              <a:pPr/>
              <a:t>01/06/2017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1561C6D-8F48-46A6-B489-007170D72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3200" dirty="0" smtClean="0"/>
              <a:t>Paham Agama Dalam MuhammadiyAH: </a:t>
            </a:r>
            <a:r>
              <a:rPr lang="id-ID" dirty="0" smtClean="0"/>
              <a:t>Salaf dan tajdid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Prof. Dr. H. Yunahar Ilyas, Lc.,M.Ag.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Akhlaq: Ihsan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dirty="0" smtClean="0"/>
              <a:t>Muammadiyah tidak  menggunakan tasawuf, tetapi tidak pula mengatakan tasawuf sesat. </a:t>
            </a:r>
          </a:p>
          <a:p>
            <a:r>
              <a:rPr lang="id-ID" sz="3600" dirty="0" smtClean="0"/>
              <a:t>Tasawuf:  Nazhari (Falsafi) dan Amali</a:t>
            </a:r>
          </a:p>
          <a:p>
            <a:r>
              <a:rPr lang="id-ID" sz="3600" dirty="0" smtClean="0"/>
              <a:t>Amali: Sunni dan Bida’i</a:t>
            </a:r>
          </a:p>
          <a:p>
            <a:r>
              <a:rPr lang="id-ID" sz="3600" dirty="0" smtClean="0"/>
              <a:t>Muhammadiyah: Akhlaq-Ihsan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Manhaj Muhammadiyah: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000" dirty="0" smtClean="0"/>
              <a:t>Pemahaman terhadap Al-Quran dan As-Sunnah dilakukan secara komprehensif,integralistik, independent, tidak terikat dengan aliran teologis, madzh</a:t>
            </a:r>
            <a:r>
              <a:rPr lang="en-US" sz="4000" dirty="0" smtClean="0"/>
              <a:t>a</a:t>
            </a:r>
            <a:r>
              <a:rPr lang="id-ID" sz="4000" dirty="0" smtClean="0"/>
              <a:t>b fiqih dan thariqat shufiyah mana pun.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Nahdhatul ‘Ulama: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Aqidah: Asy’ariyah</a:t>
            </a:r>
          </a:p>
          <a:p>
            <a:r>
              <a:rPr lang="id-ID" dirty="0" smtClean="0"/>
              <a:t>Fiqh: Empat Madzhab-Syafi’iyah</a:t>
            </a:r>
          </a:p>
          <a:p>
            <a:r>
              <a:rPr lang="id-ID" dirty="0" smtClean="0"/>
              <a:t>Akhlaq: Ghazaliyah dan Junaidiyah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Salafiyah Hanbaliyah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Imam Ahmad bin Hanbal</a:t>
            </a:r>
          </a:p>
          <a:p>
            <a:r>
              <a:rPr lang="id-ID" dirty="0" smtClean="0"/>
              <a:t>Syaikhul Islam  Taimiyah</a:t>
            </a:r>
          </a:p>
          <a:p>
            <a:r>
              <a:rPr lang="id-ID" dirty="0" smtClean="0"/>
              <a:t>Ibnul Qayyim al-Jauziyah</a:t>
            </a:r>
          </a:p>
          <a:p>
            <a:r>
              <a:rPr lang="id-ID" dirty="0" smtClean="0"/>
              <a:t>Syaikh Muhammad bin Abdil Wahab</a:t>
            </a:r>
          </a:p>
          <a:p>
            <a:r>
              <a:rPr lang="id-ID" dirty="0" smtClean="0"/>
              <a:t>Syaikh Abdul Aziz bin Baz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Salafiyah Hanbaliyah: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Aqidah: Salafiyah</a:t>
            </a:r>
          </a:p>
          <a:p>
            <a:r>
              <a:rPr lang="id-ID" sz="4800" dirty="0" smtClean="0"/>
              <a:t>Fiqh: Hanbali tetapi tidak ta’asshub</a:t>
            </a:r>
          </a:p>
          <a:p>
            <a:r>
              <a:rPr lang="id-ID" sz="4800" dirty="0" smtClean="0"/>
              <a:t>Akhlaq: Menolak Tasawuf</a:t>
            </a:r>
            <a:endParaRPr lang="id-ID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Salafiyah Rasyid Ridha: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Aqidah:  Salafiyah</a:t>
            </a:r>
          </a:p>
          <a:p>
            <a:r>
              <a:rPr lang="id-ID" sz="4800" dirty="0" smtClean="0"/>
              <a:t>Fiqh: Tidak  Bermadzhab</a:t>
            </a:r>
          </a:p>
          <a:p>
            <a:r>
              <a:rPr lang="id-ID" sz="4800" dirty="0" smtClean="0"/>
              <a:t>Akhlaq: Ihsan</a:t>
            </a:r>
            <a:endParaRPr lang="id-ID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 </a:t>
            </a:r>
            <a:r>
              <a:rPr lang="id-ID" sz="4000" dirty="0" smtClean="0"/>
              <a:t>Manhaj Salaf Muhammadiyah mengikuti atau sama dengan manhaj Salaf Rasyid Ridha</a:t>
            </a:r>
          </a:p>
          <a:p>
            <a:pPr>
              <a:buNone/>
            </a:pPr>
            <a:r>
              <a:rPr lang="id-ID" sz="4000" dirty="0" smtClean="0"/>
              <a:t>    Pengaruh itu didapat Kiyai  Ahmad Dahlan dari  Tafsir Al-Manar.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Semboyan Salafiyah: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Kembali kepada Al-Qur’an dan As-Sunnah</a:t>
            </a:r>
          </a:p>
          <a:p>
            <a:r>
              <a:rPr lang="ar-SA" sz="6000" dirty="0" smtClean="0">
                <a:latin typeface="Arial" pitchFamily="34" charset="0"/>
                <a:cs typeface="Arial" pitchFamily="34" charset="0"/>
              </a:rPr>
              <a:t>الرجوع الى القران والسنة</a:t>
            </a:r>
            <a:endParaRPr lang="id-ID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ar-SA" sz="9600" dirty="0" smtClean="0">
                <a:latin typeface="Arabic Typesetting" pitchFamily="66" charset="-78"/>
                <a:cs typeface="Arabic Typesetting" pitchFamily="66" charset="-78"/>
              </a:rPr>
              <a:t>المرجع</a:t>
            </a:r>
            <a:r>
              <a:rPr lang="en-US" sz="9600" dirty="0" smtClean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en-US" sz="9600" dirty="0" err="1" smtClean="0">
                <a:latin typeface="Arabic Typesetting" pitchFamily="66" charset="-78"/>
                <a:cs typeface="Arabic Typesetting" pitchFamily="66" charset="-78"/>
              </a:rPr>
              <a:t>Sumber</a:t>
            </a:r>
            <a:r>
              <a:rPr lang="en-US" sz="9600" dirty="0" smtClean="0">
                <a:latin typeface="Arabic Typesetting" pitchFamily="66" charset="-78"/>
                <a:cs typeface="Arabic Typesetting" pitchFamily="66" charset="-78"/>
              </a:rPr>
              <a:t> =   </a:t>
            </a:r>
            <a:r>
              <a:rPr lang="en-US" sz="9600" dirty="0" err="1" smtClean="0">
                <a:latin typeface="Arabic Typesetting" pitchFamily="66" charset="-78"/>
                <a:cs typeface="Arabic Typesetting" pitchFamily="66" charset="-78"/>
              </a:rPr>
              <a:t>Referensi</a:t>
            </a:r>
            <a:r>
              <a:rPr lang="en-US" sz="9600" dirty="0" smtClean="0">
                <a:latin typeface="Arabic Typesetting" pitchFamily="66" charset="-78"/>
                <a:cs typeface="Arabic Typesetting" pitchFamily="66" charset="-78"/>
              </a:rPr>
              <a:t> = </a:t>
            </a:r>
            <a:endParaRPr lang="id-ID" sz="9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latin typeface="Arial" pitchFamily="34" charset="0"/>
                <a:cs typeface="Arial" pitchFamily="34" charset="0"/>
              </a:rPr>
              <a:t>الرجوع الى القران والسنة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dirty="0" smtClean="0">
                <a:latin typeface="Arial" pitchFamily="34" charset="0"/>
                <a:cs typeface="Arial" pitchFamily="34" charset="0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Menjadikan</a:t>
            </a:r>
            <a:r>
              <a:rPr lang="en-US" dirty="0" smtClean="0"/>
              <a:t> Al-Qur‘an </a:t>
            </a:r>
            <a:r>
              <a:rPr lang="en-US" dirty="0" err="1" smtClean="0"/>
              <a:t>dan</a:t>
            </a:r>
            <a:r>
              <a:rPr lang="en-US" dirty="0" smtClean="0"/>
              <a:t> As-</a:t>
            </a:r>
            <a:r>
              <a:rPr lang="en-US" dirty="0" err="1" smtClean="0"/>
              <a:t>Sunnah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referensi</a:t>
            </a:r>
            <a:endParaRPr lang="en-US" dirty="0" smtClean="0"/>
          </a:p>
          <a:p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Al-Qur’an </a:t>
            </a:r>
            <a:r>
              <a:rPr lang="en-US" dirty="0" err="1" smtClean="0"/>
              <a:t>dan</a:t>
            </a:r>
            <a:r>
              <a:rPr lang="en-US" dirty="0" smtClean="0"/>
              <a:t> As-</a:t>
            </a:r>
            <a:r>
              <a:rPr lang="en-US" dirty="0" err="1" smtClean="0"/>
              <a:t>Sunnah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DAKWAH MUHAMMADIYAH ADALAH </a:t>
            </a:r>
          </a:p>
          <a:p>
            <a:pPr>
              <a:buNone/>
            </a:pPr>
            <a:r>
              <a:rPr lang="en-US" dirty="0" smtClean="0"/>
              <a:t>     DAKWAH  SALAFIYAH </a:t>
            </a:r>
          </a:p>
          <a:p>
            <a:pPr>
              <a:buNone/>
            </a:pPr>
            <a:r>
              <a:rPr lang="en-US" dirty="0" smtClean="0"/>
              <a:t>     DAN  TAJDIDIYAH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 Insprirasi: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Muhammad bin Abdil Wahhab: Pemurnian Tauhid dari syirik, takhayul dan khurafat. Dan pemurnian ibadah dari bid’ah.</a:t>
            </a:r>
          </a:p>
          <a:p>
            <a:r>
              <a:rPr lang="id-ID" dirty="0" smtClean="0"/>
              <a:t>Syaikh Ahmad Khathib al-Minkabawi: Semangat pembaharuan Islam</a:t>
            </a:r>
          </a:p>
          <a:p>
            <a:r>
              <a:rPr lang="id-ID" dirty="0" smtClean="0"/>
              <a:t>Al-Ustadz Muhammad Abduh: Modernisme Islam.</a:t>
            </a:r>
          </a:p>
          <a:p>
            <a:r>
              <a:rPr lang="id-ID" dirty="0" smtClean="0"/>
              <a:t>Syaikh Muhammad Rasyid Ridha: Salafiyah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Syarikat Islam: Semangat gerakan Islam.</a:t>
            </a:r>
          </a:p>
          <a:p>
            <a:r>
              <a:rPr lang="id-ID" dirty="0" smtClean="0"/>
              <a:t>Boedi Utomo: Sistem berorganisasi.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Tajdid Muhammadiyah: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smtClean="0"/>
              <a:t>Dua sayap </a:t>
            </a:r>
            <a:r>
              <a:rPr lang="id-ID" sz="4000" dirty="0" smtClean="0"/>
              <a:t>tajdid Muhammadiyah: </a:t>
            </a:r>
          </a:p>
          <a:p>
            <a:r>
              <a:rPr lang="id-ID" sz="4000" dirty="0" smtClean="0"/>
              <a:t>1. Pemurnian (Purifikasi-tajdid salafi) dan </a:t>
            </a:r>
          </a:p>
          <a:p>
            <a:r>
              <a:rPr lang="id-ID" sz="4000" dirty="0" smtClean="0"/>
              <a:t>2. Pengembangan (Dinamisasi-tajdid khalafi)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6600" dirty="0" smtClean="0"/>
              <a:t>Tsawabit</a:t>
            </a:r>
          </a:p>
          <a:p>
            <a:r>
              <a:rPr lang="id-ID" sz="6600" dirty="0" smtClean="0"/>
              <a:t>Mutaghayyirat</a:t>
            </a:r>
            <a:endParaRPr lang="id-ID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Manhaj Salaf: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400" dirty="0" smtClean="0"/>
              <a:t>Berpegang teguh dengan Al-Qur’an dan As-Sunnah, tidak  terikat dengan aliran teologis, madzhab fiqh dan tariqah shufiyah mana pun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Aliran Teologis: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Ahlus Sunnah wal Jama’ah</a:t>
            </a:r>
          </a:p>
          <a:p>
            <a:r>
              <a:rPr lang="id-ID" dirty="0" smtClean="0"/>
              <a:t>Muktazilah</a:t>
            </a:r>
          </a:p>
          <a:p>
            <a:r>
              <a:rPr lang="id-ID" dirty="0" smtClean="0"/>
              <a:t>Jahmiyah</a:t>
            </a:r>
          </a:p>
          <a:p>
            <a:r>
              <a:rPr lang="id-ID" dirty="0" smtClean="0"/>
              <a:t>Qadariyah</a:t>
            </a:r>
          </a:p>
          <a:p>
            <a:r>
              <a:rPr lang="id-ID" dirty="0" smtClean="0"/>
              <a:t>Jabariyah</a:t>
            </a:r>
          </a:p>
          <a:p>
            <a:r>
              <a:rPr lang="id-ID" dirty="0" smtClean="0"/>
              <a:t>Syi’ah</a:t>
            </a:r>
          </a:p>
          <a:p>
            <a:r>
              <a:rPr lang="id-ID" dirty="0" smtClean="0"/>
              <a:t>dll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Ahlussunnah wal jama’ah: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Salafiyah</a:t>
            </a:r>
          </a:p>
          <a:p>
            <a:r>
              <a:rPr lang="id-ID" dirty="0" smtClean="0"/>
              <a:t>Asy’ariyah</a:t>
            </a:r>
          </a:p>
          <a:p>
            <a:r>
              <a:rPr lang="id-ID" dirty="0" smtClean="0"/>
              <a:t>Maturidiyah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Dalam HPT: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8000" dirty="0" smtClean="0">
                <a:latin typeface="Arial" pitchFamily="34" charset="0"/>
                <a:cs typeface="Arial" pitchFamily="34" charset="0"/>
              </a:rPr>
              <a:t>الفرقة الناجية من السلف</a:t>
            </a:r>
            <a:endParaRPr lang="id-ID" sz="8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Madzhab Fiqh: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6000" dirty="0" smtClean="0"/>
              <a:t>Hanafi-Hanafiyah</a:t>
            </a:r>
          </a:p>
          <a:p>
            <a:r>
              <a:rPr lang="id-ID" sz="6000" dirty="0" smtClean="0"/>
              <a:t>Maliki-Malikiyah</a:t>
            </a:r>
          </a:p>
          <a:p>
            <a:r>
              <a:rPr lang="id-ID" sz="6000" dirty="0" smtClean="0"/>
              <a:t>Syafi’i-Syafi’iyah</a:t>
            </a:r>
          </a:p>
          <a:p>
            <a:r>
              <a:rPr lang="id-ID" sz="6000" dirty="0" smtClean="0"/>
              <a:t>Hanbali-Hanbaliyah</a:t>
            </a:r>
            <a:endParaRPr lang="id-ID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Fiqh Manhaji Muhammadiyah: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dirty="0" smtClean="0"/>
              <a:t>Muhammadiyah tidak mengikuti madzhab tertentu, tetapi bukan berarti anti madzhab. Muhammadiyah berorientasi kepada dalil dan istidlal bukan kepada qaul minal aqwal.</a:t>
            </a:r>
          </a:p>
          <a:p>
            <a:r>
              <a:rPr lang="id-ID" sz="3600" dirty="0" smtClean="0"/>
              <a:t>Fiqh Muhammadiyah adalah Fiqh Manhaji, bukan Fiqh Madzhabi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Thariqah Shufiyah: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Naqsyabandiyah</a:t>
            </a:r>
          </a:p>
          <a:p>
            <a:r>
              <a:rPr lang="id-ID" dirty="0" smtClean="0"/>
              <a:t>Qadiriyah</a:t>
            </a:r>
          </a:p>
          <a:p>
            <a:r>
              <a:rPr lang="id-ID" dirty="0" smtClean="0"/>
              <a:t>Syadzaliyah</a:t>
            </a:r>
          </a:p>
          <a:p>
            <a:r>
              <a:rPr lang="id-ID" dirty="0" smtClean="0"/>
              <a:t>Rifa’iyah</a:t>
            </a:r>
          </a:p>
          <a:p>
            <a:r>
              <a:rPr lang="id-ID" dirty="0" smtClean="0"/>
              <a:t>Sanusiyah</a:t>
            </a:r>
          </a:p>
          <a:p>
            <a:r>
              <a:rPr lang="id-ID" dirty="0" smtClean="0"/>
              <a:t>Dll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269</TotalTime>
  <Words>406</Words>
  <Application>Microsoft Office PowerPoint</Application>
  <PresentationFormat>On-screen Show (4:3)</PresentationFormat>
  <Paragraphs>84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Arabic Typesetting</vt:lpstr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Paham Agama Dalam MuhammadiyAH: Salaf dan tajdid</vt:lpstr>
      <vt:lpstr>PowerPoint Presentation</vt:lpstr>
      <vt:lpstr>Manhaj Salaf:</vt:lpstr>
      <vt:lpstr>Aliran Teologis: </vt:lpstr>
      <vt:lpstr>Ahlussunnah wal jama’ah:</vt:lpstr>
      <vt:lpstr>Dalam HPT: </vt:lpstr>
      <vt:lpstr>Madzhab Fiqh: </vt:lpstr>
      <vt:lpstr>Fiqh Manhaji Muhammadiyah:</vt:lpstr>
      <vt:lpstr>Thariqah Shufiyah:</vt:lpstr>
      <vt:lpstr>Akhlaq: Ihsan</vt:lpstr>
      <vt:lpstr>Manhaj Muhammadiyah:</vt:lpstr>
      <vt:lpstr>Nahdhatul ‘Ulama:</vt:lpstr>
      <vt:lpstr>Salafiyah Hanbaliyah</vt:lpstr>
      <vt:lpstr>Salafiyah Hanbaliyah:</vt:lpstr>
      <vt:lpstr>Salafiyah Rasyid Ridha:</vt:lpstr>
      <vt:lpstr>PowerPoint Presentation</vt:lpstr>
      <vt:lpstr>Semboyan Salafiyah:</vt:lpstr>
      <vt:lpstr>PowerPoint Presentation</vt:lpstr>
      <vt:lpstr>الرجوع الى القران والسنة </vt:lpstr>
      <vt:lpstr>Sumber Insprirasi:</vt:lpstr>
      <vt:lpstr>PowerPoint Presentation</vt:lpstr>
      <vt:lpstr>Tajdid Muhammadiyah: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Paham Agama MuhammadiyAH: Salaf dan tajdid</dc:title>
  <dc:creator>Qompaq</dc:creator>
  <cp:lastModifiedBy>USER</cp:lastModifiedBy>
  <cp:revision>20</cp:revision>
  <dcterms:created xsi:type="dcterms:W3CDTF">2012-02-18T13:37:45Z</dcterms:created>
  <dcterms:modified xsi:type="dcterms:W3CDTF">2017-06-01T12:05:15Z</dcterms:modified>
</cp:coreProperties>
</file>