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0" r:id="rId21"/>
    <p:sldId id="285" r:id="rId22"/>
    <p:sldId id="282" r:id="rId23"/>
    <p:sldId id="283" r:id="rId24"/>
    <p:sldId id="284" r:id="rId25"/>
    <p:sldId id="279" r:id="rId26"/>
    <p:sldId id="274" r:id="rId27"/>
    <p:sldId id="27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66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1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7FC90-5E4C-4AE4-9CAC-A0F38F5C06F2}"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FA018473-885F-491A-801A-FC3C5F45E561}">
      <dgm:prSet phldrT="[Text]"/>
      <dgm:spPr/>
      <dgm:t>
        <a:bodyPr/>
        <a:lstStyle/>
        <a:p>
          <a:r>
            <a:rPr lang="id-ID" b="1" smtClean="0"/>
            <a:t>Sasaran SKPMM</a:t>
          </a:r>
          <a:endParaRPr lang="en-US" dirty="0"/>
        </a:p>
      </dgm:t>
    </dgm:pt>
    <dgm:pt modelId="{7B07FD1A-A47C-4220-AD6B-165FCC07FA20}" type="parTrans" cxnId="{7816B4A9-044F-4ACD-ABC3-3CD8896005A7}">
      <dgm:prSet/>
      <dgm:spPr/>
      <dgm:t>
        <a:bodyPr/>
        <a:lstStyle/>
        <a:p>
          <a:endParaRPr lang="en-US"/>
        </a:p>
      </dgm:t>
    </dgm:pt>
    <dgm:pt modelId="{FA2B2E89-EBBD-42A8-A2C6-C7643E27F983}" type="sibTrans" cxnId="{7816B4A9-044F-4ACD-ABC3-3CD8896005A7}">
      <dgm:prSet/>
      <dgm:spPr/>
      <dgm:t>
        <a:bodyPr/>
        <a:lstStyle/>
        <a:p>
          <a:endParaRPr lang="en-US"/>
        </a:p>
      </dgm:t>
    </dgm:pt>
    <dgm:pt modelId="{04BA5629-DAB7-43B7-B784-94DBBAEBFB93}">
      <dgm:prSet phldrT="[Text]"/>
      <dgm:spPr/>
      <dgm:t>
        <a:bodyPr/>
        <a:lstStyle/>
        <a:p>
          <a:r>
            <a:rPr lang="id-ID" i="1" dirty="0" smtClean="0"/>
            <a:t>Kompetensi subtantif</a:t>
          </a:r>
          <a:endParaRPr lang="en-US" dirty="0"/>
        </a:p>
      </dgm:t>
    </dgm:pt>
    <dgm:pt modelId="{3E079D9D-37B1-4C9B-A10C-C1077D2F4AC8}" type="parTrans" cxnId="{9F503BF5-21CC-4A24-8D2F-7F3F57690377}">
      <dgm:prSet/>
      <dgm:spPr/>
      <dgm:t>
        <a:bodyPr/>
        <a:lstStyle/>
        <a:p>
          <a:endParaRPr lang="en-US"/>
        </a:p>
      </dgm:t>
    </dgm:pt>
    <dgm:pt modelId="{9AE1D3A7-4C42-4CE4-8577-E5F83F76052E}" type="sibTrans" cxnId="{9F503BF5-21CC-4A24-8D2F-7F3F57690377}">
      <dgm:prSet/>
      <dgm:spPr/>
      <dgm:t>
        <a:bodyPr/>
        <a:lstStyle/>
        <a:p>
          <a:endParaRPr lang="en-US"/>
        </a:p>
      </dgm:t>
    </dgm:pt>
    <dgm:pt modelId="{6696D447-1577-4729-B4D7-ECAF1C899834}">
      <dgm:prSet phldrT="[Text]"/>
      <dgm:spPr/>
      <dgm:t>
        <a:bodyPr/>
        <a:lstStyle/>
        <a:p>
          <a:r>
            <a:rPr lang="id-ID" dirty="0" smtClean="0"/>
            <a:t>Pembinaan</a:t>
          </a:r>
          <a:r>
            <a:rPr lang="en-US" dirty="0" smtClean="0"/>
            <a:t> </a:t>
          </a:r>
          <a:r>
            <a:rPr lang="en-US" dirty="0" err="1" smtClean="0"/>
            <a:t>aqidah</a:t>
          </a:r>
          <a:r>
            <a:rPr lang="en-US" dirty="0" smtClean="0"/>
            <a:t>, </a:t>
          </a:r>
          <a:r>
            <a:rPr lang="en-US" i="1" dirty="0" err="1" smtClean="0"/>
            <a:t>manhaj</a:t>
          </a:r>
          <a:r>
            <a:rPr lang="en-US" i="1" dirty="0" smtClean="0"/>
            <a:t> </a:t>
          </a:r>
          <a:r>
            <a:rPr lang="en-US" dirty="0" err="1" smtClean="0"/>
            <a:t>dan</a:t>
          </a:r>
          <a:r>
            <a:rPr lang="en-US" dirty="0" smtClean="0"/>
            <a:t> </a:t>
          </a:r>
          <a:r>
            <a:rPr lang="en-US" dirty="0" err="1" smtClean="0"/>
            <a:t>i</a:t>
          </a:r>
          <a:r>
            <a:rPr lang="id-ID" dirty="0" smtClean="0"/>
            <a:t>deologi </a:t>
          </a:r>
          <a:r>
            <a:rPr lang="en-US" dirty="0" err="1" smtClean="0"/>
            <a:t>perjuangan</a:t>
          </a:r>
          <a:r>
            <a:rPr lang="en-US" dirty="0" smtClean="0"/>
            <a:t>/</a:t>
          </a:r>
          <a:r>
            <a:rPr lang="en-US" dirty="0" err="1" smtClean="0"/>
            <a:t>dakwah</a:t>
          </a:r>
          <a:r>
            <a:rPr lang="en-US" dirty="0" smtClean="0"/>
            <a:t> </a:t>
          </a:r>
          <a:r>
            <a:rPr lang="id-ID" dirty="0" smtClean="0"/>
            <a:t>Persyarikatan</a:t>
          </a:r>
          <a:r>
            <a:rPr lang="en-US" dirty="0" smtClean="0"/>
            <a:t>.</a:t>
          </a:r>
          <a:endParaRPr lang="en-US" dirty="0"/>
        </a:p>
      </dgm:t>
    </dgm:pt>
    <dgm:pt modelId="{7D3F3F5D-932D-4B73-B911-5076BBBBAD0F}" type="parTrans" cxnId="{A79D9D36-50EC-401C-A84B-3C723976D2E9}">
      <dgm:prSet/>
      <dgm:spPr/>
      <dgm:t>
        <a:bodyPr/>
        <a:lstStyle/>
        <a:p>
          <a:endParaRPr lang="en-US"/>
        </a:p>
      </dgm:t>
    </dgm:pt>
    <dgm:pt modelId="{37282A87-D844-4F0C-8B0E-882747CA36BC}" type="sibTrans" cxnId="{A79D9D36-50EC-401C-A84B-3C723976D2E9}">
      <dgm:prSet/>
      <dgm:spPr/>
      <dgm:t>
        <a:bodyPr/>
        <a:lstStyle/>
        <a:p>
          <a:endParaRPr lang="en-US"/>
        </a:p>
      </dgm:t>
    </dgm:pt>
    <dgm:pt modelId="{4BFD5536-EB3E-4E44-9552-3BABE70929B9}">
      <dgm:prSet phldrT="[Text]"/>
      <dgm:spPr/>
      <dgm:t>
        <a:bodyPr/>
        <a:lstStyle/>
        <a:p>
          <a:r>
            <a:rPr lang="en-US" dirty="0" err="1" smtClean="0"/>
            <a:t>Pendalaman</a:t>
          </a:r>
          <a:r>
            <a:rPr lang="en-US" dirty="0" smtClean="0"/>
            <a:t> ‘</a:t>
          </a:r>
          <a:r>
            <a:rPr lang="en-US" i="1" dirty="0" err="1" smtClean="0"/>
            <a:t>ulumuddin</a:t>
          </a:r>
          <a:r>
            <a:rPr lang="id-ID" dirty="0" smtClean="0"/>
            <a:t> </a:t>
          </a:r>
          <a:endParaRPr lang="en-US" dirty="0"/>
        </a:p>
      </dgm:t>
    </dgm:pt>
    <dgm:pt modelId="{A5B8AE87-52A9-4758-A438-AC56EBB084E8}" type="parTrans" cxnId="{4908CD8E-2AA9-4533-A850-85008364D88E}">
      <dgm:prSet/>
      <dgm:spPr/>
      <dgm:t>
        <a:bodyPr/>
        <a:lstStyle/>
        <a:p>
          <a:endParaRPr lang="en-US"/>
        </a:p>
      </dgm:t>
    </dgm:pt>
    <dgm:pt modelId="{DBE53C72-F3FF-4303-95D2-942C8500D49A}" type="sibTrans" cxnId="{4908CD8E-2AA9-4533-A850-85008364D88E}">
      <dgm:prSet/>
      <dgm:spPr/>
      <dgm:t>
        <a:bodyPr/>
        <a:lstStyle/>
        <a:p>
          <a:endParaRPr lang="en-US"/>
        </a:p>
      </dgm:t>
    </dgm:pt>
    <dgm:pt modelId="{EA16229F-CD1D-4E64-82E5-5C3C751AD177}">
      <dgm:prSet phldrT="[Text]"/>
      <dgm:spPr/>
      <dgm:t>
        <a:bodyPr/>
        <a:lstStyle/>
        <a:p>
          <a:r>
            <a:rPr lang="id-ID" i="1" dirty="0" smtClean="0"/>
            <a:t>Kompetensi metodologi</a:t>
          </a:r>
          <a:r>
            <a:rPr lang="id-ID" dirty="0" smtClean="0"/>
            <a:t>s</a:t>
          </a:r>
          <a:endParaRPr lang="en-US" dirty="0"/>
        </a:p>
      </dgm:t>
    </dgm:pt>
    <dgm:pt modelId="{8C9343A6-4625-467B-84F4-996E6C49DA94}" type="parTrans" cxnId="{A83AE275-9362-405D-A7A1-BA6D5DAC8078}">
      <dgm:prSet/>
      <dgm:spPr/>
      <dgm:t>
        <a:bodyPr/>
        <a:lstStyle/>
        <a:p>
          <a:endParaRPr lang="en-US"/>
        </a:p>
      </dgm:t>
    </dgm:pt>
    <dgm:pt modelId="{FE922928-6453-465D-A686-63A9CD48A793}" type="sibTrans" cxnId="{A83AE275-9362-405D-A7A1-BA6D5DAC8078}">
      <dgm:prSet/>
      <dgm:spPr/>
      <dgm:t>
        <a:bodyPr/>
        <a:lstStyle/>
        <a:p>
          <a:endParaRPr lang="en-US"/>
        </a:p>
      </dgm:t>
    </dgm:pt>
    <dgm:pt modelId="{A89F7638-A839-4C90-BA96-D564EC8B28D8}">
      <dgm:prSet phldrT="[Text]"/>
      <dgm:spPr/>
      <dgm:t>
        <a:bodyPr/>
        <a:lstStyle/>
        <a:p>
          <a:r>
            <a:rPr lang="en-US" dirty="0" err="1" smtClean="0"/>
            <a:t>Pembinaan</a:t>
          </a:r>
          <a:r>
            <a:rPr lang="en-US" dirty="0" smtClean="0"/>
            <a:t> </a:t>
          </a:r>
          <a:r>
            <a:rPr lang="en-US" dirty="0" err="1" smtClean="0"/>
            <a:t>keterampilan</a:t>
          </a:r>
          <a:r>
            <a:rPr lang="en-US" dirty="0" smtClean="0"/>
            <a:t> </a:t>
          </a:r>
          <a:r>
            <a:rPr lang="en-US" dirty="0" err="1" smtClean="0"/>
            <a:t>teknis</a:t>
          </a:r>
          <a:r>
            <a:rPr lang="en-US" dirty="0" smtClean="0"/>
            <a:t> </a:t>
          </a:r>
          <a:r>
            <a:rPr lang="en-US" dirty="0" err="1" smtClean="0"/>
            <a:t>perencanaan</a:t>
          </a:r>
          <a:r>
            <a:rPr lang="en-US" dirty="0" smtClean="0"/>
            <a:t>, </a:t>
          </a:r>
          <a:r>
            <a:rPr lang="en-US" dirty="0" err="1" smtClean="0"/>
            <a:t>manajmen</a:t>
          </a:r>
          <a:r>
            <a:rPr lang="en-US" dirty="0" smtClean="0"/>
            <a:t> </a:t>
          </a:r>
          <a:r>
            <a:rPr lang="en-US" dirty="0" err="1" smtClean="0"/>
            <a:t>dan</a:t>
          </a:r>
          <a:r>
            <a:rPr lang="en-US" dirty="0" smtClean="0"/>
            <a:t> </a:t>
          </a:r>
          <a:r>
            <a:rPr lang="en-US" dirty="0" err="1" smtClean="0"/>
            <a:t>evaluasi</a:t>
          </a:r>
          <a:r>
            <a:rPr lang="en-US" dirty="0" smtClean="0"/>
            <a:t> </a:t>
          </a:r>
          <a:r>
            <a:rPr lang="en-US" dirty="0" err="1" smtClean="0"/>
            <a:t>dakwah</a:t>
          </a:r>
          <a:endParaRPr lang="en-US" dirty="0"/>
        </a:p>
      </dgm:t>
    </dgm:pt>
    <dgm:pt modelId="{59577A03-7EE5-4713-BB49-61604E8746A3}" type="parTrans" cxnId="{54B85F2E-B0A4-4A34-BA4A-02689CB2937C}">
      <dgm:prSet/>
      <dgm:spPr/>
      <dgm:t>
        <a:bodyPr/>
        <a:lstStyle/>
        <a:p>
          <a:endParaRPr lang="en-US"/>
        </a:p>
      </dgm:t>
    </dgm:pt>
    <dgm:pt modelId="{F48CA077-B94B-4DD4-8EC2-B38864CF22B8}" type="sibTrans" cxnId="{54B85F2E-B0A4-4A34-BA4A-02689CB2937C}">
      <dgm:prSet/>
      <dgm:spPr/>
      <dgm:t>
        <a:bodyPr/>
        <a:lstStyle/>
        <a:p>
          <a:endParaRPr lang="en-US"/>
        </a:p>
      </dgm:t>
    </dgm:pt>
    <dgm:pt modelId="{74467603-29E3-4E09-A3C1-DF26908C9B83}">
      <dgm:prSet/>
      <dgm:spPr/>
      <dgm:t>
        <a:bodyPr/>
        <a:lstStyle/>
        <a:p>
          <a:r>
            <a:rPr lang="id-ID" dirty="0" smtClean="0"/>
            <a:t>Pembinaan </a:t>
          </a:r>
          <a:r>
            <a:rPr lang="en-US" dirty="0" err="1" smtClean="0"/>
            <a:t>jiwa</a:t>
          </a:r>
          <a:r>
            <a:rPr lang="en-US" dirty="0" smtClean="0"/>
            <a:t> </a:t>
          </a:r>
          <a:r>
            <a:rPr lang="en-US" dirty="0" err="1" smtClean="0"/>
            <a:t>dan</a:t>
          </a:r>
          <a:r>
            <a:rPr lang="en-US" dirty="0" smtClean="0"/>
            <a:t> </a:t>
          </a:r>
          <a:r>
            <a:rPr lang="en-US" dirty="0" err="1" smtClean="0"/>
            <a:t>kepribadian</a:t>
          </a:r>
          <a:r>
            <a:rPr lang="en-US" dirty="0" smtClean="0"/>
            <a:t> </a:t>
          </a:r>
          <a:r>
            <a:rPr lang="en-US" dirty="0" err="1" smtClean="0"/>
            <a:t>dakwah</a:t>
          </a:r>
          <a:endParaRPr lang="en-US" dirty="0"/>
        </a:p>
      </dgm:t>
    </dgm:pt>
    <dgm:pt modelId="{269A647A-4D76-44C9-8B0A-F7AF9F4A77C7}" type="parTrans" cxnId="{6496ABB4-69E9-401F-A446-BD0736A32E19}">
      <dgm:prSet/>
      <dgm:spPr/>
      <dgm:t>
        <a:bodyPr/>
        <a:lstStyle/>
        <a:p>
          <a:endParaRPr lang="en-US"/>
        </a:p>
      </dgm:t>
    </dgm:pt>
    <dgm:pt modelId="{181AAD0B-F1CA-4344-B497-33D3FAC2223C}" type="sibTrans" cxnId="{6496ABB4-69E9-401F-A446-BD0736A32E19}">
      <dgm:prSet/>
      <dgm:spPr/>
      <dgm:t>
        <a:bodyPr/>
        <a:lstStyle/>
        <a:p>
          <a:endParaRPr lang="en-US"/>
        </a:p>
      </dgm:t>
    </dgm:pt>
    <dgm:pt modelId="{FB3F62C7-0ACC-4589-ACF3-84E246EC3CEA}">
      <dgm:prSet/>
      <dgm:spPr/>
      <dgm:t>
        <a:bodyPr/>
        <a:lstStyle/>
        <a:p>
          <a:r>
            <a:rPr lang="en-US" smtClean="0"/>
            <a:t>Spiritual leadership</a:t>
          </a:r>
          <a:endParaRPr lang="en-US" dirty="0" smtClean="0"/>
        </a:p>
      </dgm:t>
    </dgm:pt>
    <dgm:pt modelId="{FCFC2693-3A54-4B6F-A06A-CA5C672CDE55}" type="parTrans" cxnId="{A07BE624-1C2E-4E32-AC0B-A5EE68F05B4D}">
      <dgm:prSet/>
      <dgm:spPr/>
      <dgm:t>
        <a:bodyPr/>
        <a:lstStyle/>
        <a:p>
          <a:endParaRPr lang="en-US"/>
        </a:p>
      </dgm:t>
    </dgm:pt>
    <dgm:pt modelId="{121C236F-65DA-4760-83EB-2B4426C58331}" type="sibTrans" cxnId="{A07BE624-1C2E-4E32-AC0B-A5EE68F05B4D}">
      <dgm:prSet/>
      <dgm:spPr/>
      <dgm:t>
        <a:bodyPr/>
        <a:lstStyle/>
        <a:p>
          <a:endParaRPr lang="en-US"/>
        </a:p>
      </dgm:t>
    </dgm:pt>
    <dgm:pt modelId="{7CC06A2A-F678-4BE4-986C-EA18E963A1CA}" type="pres">
      <dgm:prSet presAssocID="{6E57FC90-5E4C-4AE4-9CAC-A0F38F5C06F2}" presName="diagram" presStyleCnt="0">
        <dgm:presLayoutVars>
          <dgm:chPref val="1"/>
          <dgm:dir/>
          <dgm:animOne val="branch"/>
          <dgm:animLvl val="lvl"/>
          <dgm:resizeHandles val="exact"/>
        </dgm:presLayoutVars>
      </dgm:prSet>
      <dgm:spPr/>
      <dgm:t>
        <a:bodyPr/>
        <a:lstStyle/>
        <a:p>
          <a:endParaRPr lang="en-US"/>
        </a:p>
      </dgm:t>
    </dgm:pt>
    <dgm:pt modelId="{89D4EACD-428A-4108-86DC-D849EC5FEBE8}" type="pres">
      <dgm:prSet presAssocID="{FA018473-885F-491A-801A-FC3C5F45E561}" presName="root1" presStyleCnt="0"/>
      <dgm:spPr/>
    </dgm:pt>
    <dgm:pt modelId="{CF1D3CCB-061A-41FD-ABB0-B160F594A8A0}" type="pres">
      <dgm:prSet presAssocID="{FA018473-885F-491A-801A-FC3C5F45E561}" presName="LevelOneTextNode" presStyleLbl="node0" presStyleIdx="0" presStyleCnt="1">
        <dgm:presLayoutVars>
          <dgm:chPref val="3"/>
        </dgm:presLayoutVars>
      </dgm:prSet>
      <dgm:spPr/>
      <dgm:t>
        <a:bodyPr/>
        <a:lstStyle/>
        <a:p>
          <a:endParaRPr lang="en-US"/>
        </a:p>
      </dgm:t>
    </dgm:pt>
    <dgm:pt modelId="{A14274E5-492D-446C-BBD6-3A3635424A84}" type="pres">
      <dgm:prSet presAssocID="{FA018473-885F-491A-801A-FC3C5F45E561}" presName="level2hierChild" presStyleCnt="0"/>
      <dgm:spPr/>
    </dgm:pt>
    <dgm:pt modelId="{63C64D56-7C79-4E75-A94B-C753F5FEA81A}" type="pres">
      <dgm:prSet presAssocID="{3E079D9D-37B1-4C9B-A10C-C1077D2F4AC8}" presName="conn2-1" presStyleLbl="parChTrans1D2" presStyleIdx="0" presStyleCnt="2"/>
      <dgm:spPr/>
      <dgm:t>
        <a:bodyPr/>
        <a:lstStyle/>
        <a:p>
          <a:endParaRPr lang="en-US"/>
        </a:p>
      </dgm:t>
    </dgm:pt>
    <dgm:pt modelId="{B3E1817E-2FD9-45A0-A895-DADAB6258E7E}" type="pres">
      <dgm:prSet presAssocID="{3E079D9D-37B1-4C9B-A10C-C1077D2F4AC8}" presName="connTx" presStyleLbl="parChTrans1D2" presStyleIdx="0" presStyleCnt="2"/>
      <dgm:spPr/>
      <dgm:t>
        <a:bodyPr/>
        <a:lstStyle/>
        <a:p>
          <a:endParaRPr lang="en-US"/>
        </a:p>
      </dgm:t>
    </dgm:pt>
    <dgm:pt modelId="{26829ACB-21B2-4ECD-99D0-B77ED836F0C0}" type="pres">
      <dgm:prSet presAssocID="{04BA5629-DAB7-43B7-B784-94DBBAEBFB93}" presName="root2" presStyleCnt="0"/>
      <dgm:spPr/>
    </dgm:pt>
    <dgm:pt modelId="{2300FDDB-8789-47AB-926C-A7DFA03C4B08}" type="pres">
      <dgm:prSet presAssocID="{04BA5629-DAB7-43B7-B784-94DBBAEBFB93}" presName="LevelTwoTextNode" presStyleLbl="node2" presStyleIdx="0" presStyleCnt="2">
        <dgm:presLayoutVars>
          <dgm:chPref val="3"/>
        </dgm:presLayoutVars>
      </dgm:prSet>
      <dgm:spPr/>
      <dgm:t>
        <a:bodyPr/>
        <a:lstStyle/>
        <a:p>
          <a:endParaRPr lang="en-US"/>
        </a:p>
      </dgm:t>
    </dgm:pt>
    <dgm:pt modelId="{2762F6CC-4C33-4841-8222-D05F42CC9962}" type="pres">
      <dgm:prSet presAssocID="{04BA5629-DAB7-43B7-B784-94DBBAEBFB93}" presName="level3hierChild" presStyleCnt="0"/>
      <dgm:spPr/>
    </dgm:pt>
    <dgm:pt modelId="{493A3594-68A4-4A4B-953D-6355568C6DDA}" type="pres">
      <dgm:prSet presAssocID="{7D3F3F5D-932D-4B73-B911-5076BBBBAD0F}" presName="conn2-1" presStyleLbl="parChTrans1D3" presStyleIdx="0" presStyleCnt="5"/>
      <dgm:spPr/>
      <dgm:t>
        <a:bodyPr/>
        <a:lstStyle/>
        <a:p>
          <a:endParaRPr lang="en-US"/>
        </a:p>
      </dgm:t>
    </dgm:pt>
    <dgm:pt modelId="{41171196-23A5-4C41-86DA-2DE98DB65942}" type="pres">
      <dgm:prSet presAssocID="{7D3F3F5D-932D-4B73-B911-5076BBBBAD0F}" presName="connTx" presStyleLbl="parChTrans1D3" presStyleIdx="0" presStyleCnt="5"/>
      <dgm:spPr/>
      <dgm:t>
        <a:bodyPr/>
        <a:lstStyle/>
        <a:p>
          <a:endParaRPr lang="en-US"/>
        </a:p>
      </dgm:t>
    </dgm:pt>
    <dgm:pt modelId="{A354073F-1450-4AAD-9731-636BB47440C3}" type="pres">
      <dgm:prSet presAssocID="{6696D447-1577-4729-B4D7-ECAF1C899834}" presName="root2" presStyleCnt="0"/>
      <dgm:spPr/>
    </dgm:pt>
    <dgm:pt modelId="{1A884F7B-BA6E-4EAC-9247-0A131122EED6}" type="pres">
      <dgm:prSet presAssocID="{6696D447-1577-4729-B4D7-ECAF1C899834}" presName="LevelTwoTextNode" presStyleLbl="node3" presStyleIdx="0" presStyleCnt="5">
        <dgm:presLayoutVars>
          <dgm:chPref val="3"/>
        </dgm:presLayoutVars>
      </dgm:prSet>
      <dgm:spPr/>
      <dgm:t>
        <a:bodyPr/>
        <a:lstStyle/>
        <a:p>
          <a:endParaRPr lang="en-US"/>
        </a:p>
      </dgm:t>
    </dgm:pt>
    <dgm:pt modelId="{85C6CB0B-095C-4345-8F22-FC1625316E08}" type="pres">
      <dgm:prSet presAssocID="{6696D447-1577-4729-B4D7-ECAF1C899834}" presName="level3hierChild" presStyleCnt="0"/>
      <dgm:spPr/>
    </dgm:pt>
    <dgm:pt modelId="{04ACB1E8-E84A-45C7-8511-D00C963B2272}" type="pres">
      <dgm:prSet presAssocID="{A5B8AE87-52A9-4758-A438-AC56EBB084E8}" presName="conn2-1" presStyleLbl="parChTrans1D3" presStyleIdx="1" presStyleCnt="5"/>
      <dgm:spPr/>
      <dgm:t>
        <a:bodyPr/>
        <a:lstStyle/>
        <a:p>
          <a:endParaRPr lang="en-US"/>
        </a:p>
      </dgm:t>
    </dgm:pt>
    <dgm:pt modelId="{F13AF211-2433-4EC6-9276-D3FEFF44597C}" type="pres">
      <dgm:prSet presAssocID="{A5B8AE87-52A9-4758-A438-AC56EBB084E8}" presName="connTx" presStyleLbl="parChTrans1D3" presStyleIdx="1" presStyleCnt="5"/>
      <dgm:spPr/>
      <dgm:t>
        <a:bodyPr/>
        <a:lstStyle/>
        <a:p>
          <a:endParaRPr lang="en-US"/>
        </a:p>
      </dgm:t>
    </dgm:pt>
    <dgm:pt modelId="{CE92FEF0-65FD-4BC0-B03E-F83BDDF48916}" type="pres">
      <dgm:prSet presAssocID="{4BFD5536-EB3E-4E44-9552-3BABE70929B9}" presName="root2" presStyleCnt="0"/>
      <dgm:spPr/>
    </dgm:pt>
    <dgm:pt modelId="{B980F4D7-5615-4001-8B71-0E86A781BE8B}" type="pres">
      <dgm:prSet presAssocID="{4BFD5536-EB3E-4E44-9552-3BABE70929B9}" presName="LevelTwoTextNode" presStyleLbl="node3" presStyleIdx="1" presStyleCnt="5">
        <dgm:presLayoutVars>
          <dgm:chPref val="3"/>
        </dgm:presLayoutVars>
      </dgm:prSet>
      <dgm:spPr/>
      <dgm:t>
        <a:bodyPr/>
        <a:lstStyle/>
        <a:p>
          <a:endParaRPr lang="en-US"/>
        </a:p>
      </dgm:t>
    </dgm:pt>
    <dgm:pt modelId="{9373B565-07FD-49C8-9A6A-ADC9FCED0164}" type="pres">
      <dgm:prSet presAssocID="{4BFD5536-EB3E-4E44-9552-3BABE70929B9}" presName="level3hierChild" presStyleCnt="0"/>
      <dgm:spPr/>
    </dgm:pt>
    <dgm:pt modelId="{92F4A1FC-CEF2-48E8-9541-A4138C57C5FF}" type="pres">
      <dgm:prSet presAssocID="{269A647A-4D76-44C9-8B0A-F7AF9F4A77C7}" presName="conn2-1" presStyleLbl="parChTrans1D3" presStyleIdx="2" presStyleCnt="5"/>
      <dgm:spPr/>
      <dgm:t>
        <a:bodyPr/>
        <a:lstStyle/>
        <a:p>
          <a:endParaRPr lang="en-US"/>
        </a:p>
      </dgm:t>
    </dgm:pt>
    <dgm:pt modelId="{8E4E5390-E1EC-4486-9745-DE745969495E}" type="pres">
      <dgm:prSet presAssocID="{269A647A-4D76-44C9-8B0A-F7AF9F4A77C7}" presName="connTx" presStyleLbl="parChTrans1D3" presStyleIdx="2" presStyleCnt="5"/>
      <dgm:spPr/>
      <dgm:t>
        <a:bodyPr/>
        <a:lstStyle/>
        <a:p>
          <a:endParaRPr lang="en-US"/>
        </a:p>
      </dgm:t>
    </dgm:pt>
    <dgm:pt modelId="{C9FA5141-572D-482B-B27F-A205400FFCED}" type="pres">
      <dgm:prSet presAssocID="{74467603-29E3-4E09-A3C1-DF26908C9B83}" presName="root2" presStyleCnt="0"/>
      <dgm:spPr/>
    </dgm:pt>
    <dgm:pt modelId="{CB085677-E0D6-4C87-A3D5-6E87F622C966}" type="pres">
      <dgm:prSet presAssocID="{74467603-29E3-4E09-A3C1-DF26908C9B83}" presName="LevelTwoTextNode" presStyleLbl="node3" presStyleIdx="2" presStyleCnt="5">
        <dgm:presLayoutVars>
          <dgm:chPref val="3"/>
        </dgm:presLayoutVars>
      </dgm:prSet>
      <dgm:spPr/>
      <dgm:t>
        <a:bodyPr/>
        <a:lstStyle/>
        <a:p>
          <a:endParaRPr lang="en-US"/>
        </a:p>
      </dgm:t>
    </dgm:pt>
    <dgm:pt modelId="{C09B2870-10E6-4A4F-AA74-18EBB8732EBE}" type="pres">
      <dgm:prSet presAssocID="{74467603-29E3-4E09-A3C1-DF26908C9B83}" presName="level3hierChild" presStyleCnt="0"/>
      <dgm:spPr/>
    </dgm:pt>
    <dgm:pt modelId="{FA8ADC09-F09A-4A67-A39C-E6650D2244A3}" type="pres">
      <dgm:prSet presAssocID="{FCFC2693-3A54-4B6F-A06A-CA5C672CDE55}" presName="conn2-1" presStyleLbl="parChTrans1D3" presStyleIdx="3" presStyleCnt="5"/>
      <dgm:spPr/>
      <dgm:t>
        <a:bodyPr/>
        <a:lstStyle/>
        <a:p>
          <a:endParaRPr lang="en-US"/>
        </a:p>
      </dgm:t>
    </dgm:pt>
    <dgm:pt modelId="{974A4403-1CD7-4C0E-836E-DA59F4879944}" type="pres">
      <dgm:prSet presAssocID="{FCFC2693-3A54-4B6F-A06A-CA5C672CDE55}" presName="connTx" presStyleLbl="parChTrans1D3" presStyleIdx="3" presStyleCnt="5"/>
      <dgm:spPr/>
      <dgm:t>
        <a:bodyPr/>
        <a:lstStyle/>
        <a:p>
          <a:endParaRPr lang="en-US"/>
        </a:p>
      </dgm:t>
    </dgm:pt>
    <dgm:pt modelId="{F2EF45BF-9260-4B76-AC26-03BDAA5256F4}" type="pres">
      <dgm:prSet presAssocID="{FB3F62C7-0ACC-4589-ACF3-84E246EC3CEA}" presName="root2" presStyleCnt="0"/>
      <dgm:spPr/>
    </dgm:pt>
    <dgm:pt modelId="{26F8601F-53E0-46CF-82C9-82F7D3D77321}" type="pres">
      <dgm:prSet presAssocID="{FB3F62C7-0ACC-4589-ACF3-84E246EC3CEA}" presName="LevelTwoTextNode" presStyleLbl="node3" presStyleIdx="3" presStyleCnt="5">
        <dgm:presLayoutVars>
          <dgm:chPref val="3"/>
        </dgm:presLayoutVars>
      </dgm:prSet>
      <dgm:spPr/>
      <dgm:t>
        <a:bodyPr/>
        <a:lstStyle/>
        <a:p>
          <a:endParaRPr lang="en-US"/>
        </a:p>
      </dgm:t>
    </dgm:pt>
    <dgm:pt modelId="{E45B66F9-88D0-41D2-869F-E305E97369D6}" type="pres">
      <dgm:prSet presAssocID="{FB3F62C7-0ACC-4589-ACF3-84E246EC3CEA}" presName="level3hierChild" presStyleCnt="0"/>
      <dgm:spPr/>
    </dgm:pt>
    <dgm:pt modelId="{CD4D084E-D28E-41FB-AA73-B1E14A329A6E}" type="pres">
      <dgm:prSet presAssocID="{8C9343A6-4625-467B-84F4-996E6C49DA94}" presName="conn2-1" presStyleLbl="parChTrans1D2" presStyleIdx="1" presStyleCnt="2"/>
      <dgm:spPr/>
      <dgm:t>
        <a:bodyPr/>
        <a:lstStyle/>
        <a:p>
          <a:endParaRPr lang="en-US"/>
        </a:p>
      </dgm:t>
    </dgm:pt>
    <dgm:pt modelId="{566E90EE-A9C9-4A9E-B625-F3306AB1DC82}" type="pres">
      <dgm:prSet presAssocID="{8C9343A6-4625-467B-84F4-996E6C49DA94}" presName="connTx" presStyleLbl="parChTrans1D2" presStyleIdx="1" presStyleCnt="2"/>
      <dgm:spPr/>
      <dgm:t>
        <a:bodyPr/>
        <a:lstStyle/>
        <a:p>
          <a:endParaRPr lang="en-US"/>
        </a:p>
      </dgm:t>
    </dgm:pt>
    <dgm:pt modelId="{348D9174-200B-4D16-92FF-4A8698705024}" type="pres">
      <dgm:prSet presAssocID="{EA16229F-CD1D-4E64-82E5-5C3C751AD177}" presName="root2" presStyleCnt="0"/>
      <dgm:spPr/>
    </dgm:pt>
    <dgm:pt modelId="{762FDBBF-3D98-4669-96A6-2D097DEC82D5}" type="pres">
      <dgm:prSet presAssocID="{EA16229F-CD1D-4E64-82E5-5C3C751AD177}" presName="LevelTwoTextNode" presStyleLbl="node2" presStyleIdx="1" presStyleCnt="2">
        <dgm:presLayoutVars>
          <dgm:chPref val="3"/>
        </dgm:presLayoutVars>
      </dgm:prSet>
      <dgm:spPr/>
      <dgm:t>
        <a:bodyPr/>
        <a:lstStyle/>
        <a:p>
          <a:endParaRPr lang="en-US"/>
        </a:p>
      </dgm:t>
    </dgm:pt>
    <dgm:pt modelId="{60D3375B-B44D-4EA8-B95C-2525EB5C6AE8}" type="pres">
      <dgm:prSet presAssocID="{EA16229F-CD1D-4E64-82E5-5C3C751AD177}" presName="level3hierChild" presStyleCnt="0"/>
      <dgm:spPr/>
    </dgm:pt>
    <dgm:pt modelId="{73089CFD-28E4-4BB5-8ED4-604930BEAF1D}" type="pres">
      <dgm:prSet presAssocID="{59577A03-7EE5-4713-BB49-61604E8746A3}" presName="conn2-1" presStyleLbl="parChTrans1D3" presStyleIdx="4" presStyleCnt="5"/>
      <dgm:spPr/>
      <dgm:t>
        <a:bodyPr/>
        <a:lstStyle/>
        <a:p>
          <a:endParaRPr lang="en-US"/>
        </a:p>
      </dgm:t>
    </dgm:pt>
    <dgm:pt modelId="{9E71DB1B-1DF4-4614-B9AD-E3DD79861F8E}" type="pres">
      <dgm:prSet presAssocID="{59577A03-7EE5-4713-BB49-61604E8746A3}" presName="connTx" presStyleLbl="parChTrans1D3" presStyleIdx="4" presStyleCnt="5"/>
      <dgm:spPr/>
      <dgm:t>
        <a:bodyPr/>
        <a:lstStyle/>
        <a:p>
          <a:endParaRPr lang="en-US"/>
        </a:p>
      </dgm:t>
    </dgm:pt>
    <dgm:pt modelId="{C8C3E585-CEC7-40BB-BFAC-88C4BD235042}" type="pres">
      <dgm:prSet presAssocID="{A89F7638-A839-4C90-BA96-D564EC8B28D8}" presName="root2" presStyleCnt="0"/>
      <dgm:spPr/>
    </dgm:pt>
    <dgm:pt modelId="{B98EA10E-7BBE-4D4A-BFAE-430C456EA224}" type="pres">
      <dgm:prSet presAssocID="{A89F7638-A839-4C90-BA96-D564EC8B28D8}" presName="LevelTwoTextNode" presStyleLbl="node3" presStyleIdx="4" presStyleCnt="5">
        <dgm:presLayoutVars>
          <dgm:chPref val="3"/>
        </dgm:presLayoutVars>
      </dgm:prSet>
      <dgm:spPr/>
      <dgm:t>
        <a:bodyPr/>
        <a:lstStyle/>
        <a:p>
          <a:endParaRPr lang="en-US"/>
        </a:p>
      </dgm:t>
    </dgm:pt>
    <dgm:pt modelId="{3A803328-882D-465E-BF8F-B7ED13353867}" type="pres">
      <dgm:prSet presAssocID="{A89F7638-A839-4C90-BA96-D564EC8B28D8}" presName="level3hierChild" presStyleCnt="0"/>
      <dgm:spPr/>
    </dgm:pt>
  </dgm:ptLst>
  <dgm:cxnLst>
    <dgm:cxn modelId="{239BAD68-276E-4A42-84B0-4FA0AC00B09A}" type="presOf" srcId="{6696D447-1577-4729-B4D7-ECAF1C899834}" destId="{1A884F7B-BA6E-4EAC-9247-0A131122EED6}" srcOrd="0" destOrd="0" presId="urn:microsoft.com/office/officeart/2005/8/layout/hierarchy2"/>
    <dgm:cxn modelId="{810E2C6A-F71C-4945-8433-A086CDE32152}" type="presOf" srcId="{7D3F3F5D-932D-4B73-B911-5076BBBBAD0F}" destId="{41171196-23A5-4C41-86DA-2DE98DB65942}" srcOrd="1" destOrd="0" presId="urn:microsoft.com/office/officeart/2005/8/layout/hierarchy2"/>
    <dgm:cxn modelId="{67740F32-AD73-4BF5-AD30-4EB860E25712}" type="presOf" srcId="{EA16229F-CD1D-4E64-82E5-5C3C751AD177}" destId="{762FDBBF-3D98-4669-96A6-2D097DEC82D5}" srcOrd="0" destOrd="0" presId="urn:microsoft.com/office/officeart/2005/8/layout/hierarchy2"/>
    <dgm:cxn modelId="{BA38BCE8-82CC-4060-9082-C40860FE7D8A}" type="presOf" srcId="{FCFC2693-3A54-4B6F-A06A-CA5C672CDE55}" destId="{FA8ADC09-F09A-4A67-A39C-E6650D2244A3}" srcOrd="0" destOrd="0" presId="urn:microsoft.com/office/officeart/2005/8/layout/hierarchy2"/>
    <dgm:cxn modelId="{A83AE275-9362-405D-A7A1-BA6D5DAC8078}" srcId="{FA018473-885F-491A-801A-FC3C5F45E561}" destId="{EA16229F-CD1D-4E64-82E5-5C3C751AD177}" srcOrd="1" destOrd="0" parTransId="{8C9343A6-4625-467B-84F4-996E6C49DA94}" sibTransId="{FE922928-6453-465D-A686-63A9CD48A793}"/>
    <dgm:cxn modelId="{6496ABB4-69E9-401F-A446-BD0736A32E19}" srcId="{04BA5629-DAB7-43B7-B784-94DBBAEBFB93}" destId="{74467603-29E3-4E09-A3C1-DF26908C9B83}" srcOrd="2" destOrd="0" parTransId="{269A647A-4D76-44C9-8B0A-F7AF9F4A77C7}" sibTransId="{181AAD0B-F1CA-4344-B497-33D3FAC2223C}"/>
    <dgm:cxn modelId="{18A7E3D4-2475-4945-989A-5B700A76B26C}" type="presOf" srcId="{04BA5629-DAB7-43B7-B784-94DBBAEBFB93}" destId="{2300FDDB-8789-47AB-926C-A7DFA03C4B08}" srcOrd="0" destOrd="0" presId="urn:microsoft.com/office/officeart/2005/8/layout/hierarchy2"/>
    <dgm:cxn modelId="{407E4B87-5C41-42CB-AC49-8C2E82D60B84}" type="presOf" srcId="{FCFC2693-3A54-4B6F-A06A-CA5C672CDE55}" destId="{974A4403-1CD7-4C0E-836E-DA59F4879944}" srcOrd="1" destOrd="0" presId="urn:microsoft.com/office/officeart/2005/8/layout/hierarchy2"/>
    <dgm:cxn modelId="{FC62250E-E709-40BC-AE8B-B1B6C1441785}" type="presOf" srcId="{59577A03-7EE5-4713-BB49-61604E8746A3}" destId="{9E71DB1B-1DF4-4614-B9AD-E3DD79861F8E}" srcOrd="1" destOrd="0" presId="urn:microsoft.com/office/officeart/2005/8/layout/hierarchy2"/>
    <dgm:cxn modelId="{A79D9D36-50EC-401C-A84B-3C723976D2E9}" srcId="{04BA5629-DAB7-43B7-B784-94DBBAEBFB93}" destId="{6696D447-1577-4729-B4D7-ECAF1C899834}" srcOrd="0" destOrd="0" parTransId="{7D3F3F5D-932D-4B73-B911-5076BBBBAD0F}" sibTransId="{37282A87-D844-4F0C-8B0E-882747CA36BC}"/>
    <dgm:cxn modelId="{45DD8B0F-9132-4D9C-B53C-E053246AA244}" type="presOf" srcId="{269A647A-4D76-44C9-8B0A-F7AF9F4A77C7}" destId="{8E4E5390-E1EC-4486-9745-DE745969495E}" srcOrd="1" destOrd="0" presId="urn:microsoft.com/office/officeart/2005/8/layout/hierarchy2"/>
    <dgm:cxn modelId="{2157720D-DC56-4CE3-9414-49B203CE71FC}" type="presOf" srcId="{A89F7638-A839-4C90-BA96-D564EC8B28D8}" destId="{B98EA10E-7BBE-4D4A-BFAE-430C456EA224}" srcOrd="0" destOrd="0" presId="urn:microsoft.com/office/officeart/2005/8/layout/hierarchy2"/>
    <dgm:cxn modelId="{A344F61A-3C92-443C-879C-FA0F526B1BF4}" type="presOf" srcId="{FA018473-885F-491A-801A-FC3C5F45E561}" destId="{CF1D3CCB-061A-41FD-ABB0-B160F594A8A0}" srcOrd="0" destOrd="0" presId="urn:microsoft.com/office/officeart/2005/8/layout/hierarchy2"/>
    <dgm:cxn modelId="{54B85F2E-B0A4-4A34-BA4A-02689CB2937C}" srcId="{EA16229F-CD1D-4E64-82E5-5C3C751AD177}" destId="{A89F7638-A839-4C90-BA96-D564EC8B28D8}" srcOrd="0" destOrd="0" parTransId="{59577A03-7EE5-4713-BB49-61604E8746A3}" sibTransId="{F48CA077-B94B-4DD4-8EC2-B38864CF22B8}"/>
    <dgm:cxn modelId="{56488CE8-FC61-486A-B9C6-4DB0E70AEAAB}" type="presOf" srcId="{59577A03-7EE5-4713-BB49-61604E8746A3}" destId="{73089CFD-28E4-4BB5-8ED4-604930BEAF1D}" srcOrd="0" destOrd="0" presId="urn:microsoft.com/office/officeart/2005/8/layout/hierarchy2"/>
    <dgm:cxn modelId="{A4777617-161E-43DF-858A-467936E8A6FA}" type="presOf" srcId="{7D3F3F5D-932D-4B73-B911-5076BBBBAD0F}" destId="{493A3594-68A4-4A4B-953D-6355568C6DDA}" srcOrd="0" destOrd="0" presId="urn:microsoft.com/office/officeart/2005/8/layout/hierarchy2"/>
    <dgm:cxn modelId="{A07BE624-1C2E-4E32-AC0B-A5EE68F05B4D}" srcId="{04BA5629-DAB7-43B7-B784-94DBBAEBFB93}" destId="{FB3F62C7-0ACC-4589-ACF3-84E246EC3CEA}" srcOrd="3" destOrd="0" parTransId="{FCFC2693-3A54-4B6F-A06A-CA5C672CDE55}" sibTransId="{121C236F-65DA-4760-83EB-2B4426C58331}"/>
    <dgm:cxn modelId="{D659F5E0-0E8D-4E97-8727-99E1EDB343D0}" type="presOf" srcId="{8C9343A6-4625-467B-84F4-996E6C49DA94}" destId="{CD4D084E-D28E-41FB-AA73-B1E14A329A6E}" srcOrd="0" destOrd="0" presId="urn:microsoft.com/office/officeart/2005/8/layout/hierarchy2"/>
    <dgm:cxn modelId="{29D9C27B-EC6A-48A4-8B61-C53053CDAB1A}" type="presOf" srcId="{4BFD5536-EB3E-4E44-9552-3BABE70929B9}" destId="{B980F4D7-5615-4001-8B71-0E86A781BE8B}" srcOrd="0" destOrd="0" presId="urn:microsoft.com/office/officeart/2005/8/layout/hierarchy2"/>
    <dgm:cxn modelId="{9F4EC00A-5515-4D28-A3F9-EA38F236DC6A}" type="presOf" srcId="{A5B8AE87-52A9-4758-A438-AC56EBB084E8}" destId="{F13AF211-2433-4EC6-9276-D3FEFF44597C}" srcOrd="1" destOrd="0" presId="urn:microsoft.com/office/officeart/2005/8/layout/hierarchy2"/>
    <dgm:cxn modelId="{27C70F7D-C70F-4D88-93A3-0702CCCAF459}" type="presOf" srcId="{269A647A-4D76-44C9-8B0A-F7AF9F4A77C7}" destId="{92F4A1FC-CEF2-48E8-9541-A4138C57C5FF}" srcOrd="0" destOrd="0" presId="urn:microsoft.com/office/officeart/2005/8/layout/hierarchy2"/>
    <dgm:cxn modelId="{1D82F0A0-D2D8-452F-AD1D-27C962D671BE}" type="presOf" srcId="{FB3F62C7-0ACC-4589-ACF3-84E246EC3CEA}" destId="{26F8601F-53E0-46CF-82C9-82F7D3D77321}" srcOrd="0" destOrd="0" presId="urn:microsoft.com/office/officeart/2005/8/layout/hierarchy2"/>
    <dgm:cxn modelId="{E2A8FDFB-6FF4-42DE-B7E5-EECB81C9F32C}" type="presOf" srcId="{74467603-29E3-4E09-A3C1-DF26908C9B83}" destId="{CB085677-E0D6-4C87-A3D5-6E87F622C966}" srcOrd="0" destOrd="0" presId="urn:microsoft.com/office/officeart/2005/8/layout/hierarchy2"/>
    <dgm:cxn modelId="{9CD54346-A73C-45A7-9146-ACAD24B03815}" type="presOf" srcId="{A5B8AE87-52A9-4758-A438-AC56EBB084E8}" destId="{04ACB1E8-E84A-45C7-8511-D00C963B2272}" srcOrd="0" destOrd="0" presId="urn:microsoft.com/office/officeart/2005/8/layout/hierarchy2"/>
    <dgm:cxn modelId="{9F503BF5-21CC-4A24-8D2F-7F3F57690377}" srcId="{FA018473-885F-491A-801A-FC3C5F45E561}" destId="{04BA5629-DAB7-43B7-B784-94DBBAEBFB93}" srcOrd="0" destOrd="0" parTransId="{3E079D9D-37B1-4C9B-A10C-C1077D2F4AC8}" sibTransId="{9AE1D3A7-4C42-4CE4-8577-E5F83F76052E}"/>
    <dgm:cxn modelId="{7816B4A9-044F-4ACD-ABC3-3CD8896005A7}" srcId="{6E57FC90-5E4C-4AE4-9CAC-A0F38F5C06F2}" destId="{FA018473-885F-491A-801A-FC3C5F45E561}" srcOrd="0" destOrd="0" parTransId="{7B07FD1A-A47C-4220-AD6B-165FCC07FA20}" sibTransId="{FA2B2E89-EBBD-42A8-A2C6-C7643E27F983}"/>
    <dgm:cxn modelId="{4908CD8E-2AA9-4533-A850-85008364D88E}" srcId="{04BA5629-DAB7-43B7-B784-94DBBAEBFB93}" destId="{4BFD5536-EB3E-4E44-9552-3BABE70929B9}" srcOrd="1" destOrd="0" parTransId="{A5B8AE87-52A9-4758-A438-AC56EBB084E8}" sibTransId="{DBE53C72-F3FF-4303-95D2-942C8500D49A}"/>
    <dgm:cxn modelId="{3430D480-7E17-4E93-A9F7-85BFE0F3F821}" type="presOf" srcId="{8C9343A6-4625-467B-84F4-996E6C49DA94}" destId="{566E90EE-A9C9-4A9E-B625-F3306AB1DC82}" srcOrd="1" destOrd="0" presId="urn:microsoft.com/office/officeart/2005/8/layout/hierarchy2"/>
    <dgm:cxn modelId="{0D202DA0-2B35-491E-A028-65849B6126C2}" type="presOf" srcId="{6E57FC90-5E4C-4AE4-9CAC-A0F38F5C06F2}" destId="{7CC06A2A-F678-4BE4-986C-EA18E963A1CA}" srcOrd="0" destOrd="0" presId="urn:microsoft.com/office/officeart/2005/8/layout/hierarchy2"/>
    <dgm:cxn modelId="{1602A45A-A288-4959-B056-D518571655E4}" type="presOf" srcId="{3E079D9D-37B1-4C9B-A10C-C1077D2F4AC8}" destId="{B3E1817E-2FD9-45A0-A895-DADAB6258E7E}" srcOrd="1" destOrd="0" presId="urn:microsoft.com/office/officeart/2005/8/layout/hierarchy2"/>
    <dgm:cxn modelId="{FCE8E3E0-4087-47E4-8BDC-5EC6D376135D}" type="presOf" srcId="{3E079D9D-37B1-4C9B-A10C-C1077D2F4AC8}" destId="{63C64D56-7C79-4E75-A94B-C753F5FEA81A}" srcOrd="0" destOrd="0" presId="urn:microsoft.com/office/officeart/2005/8/layout/hierarchy2"/>
    <dgm:cxn modelId="{0270AAB6-5FD9-4148-AC87-4D4148D161C6}" type="presParOf" srcId="{7CC06A2A-F678-4BE4-986C-EA18E963A1CA}" destId="{89D4EACD-428A-4108-86DC-D849EC5FEBE8}" srcOrd="0" destOrd="0" presId="urn:microsoft.com/office/officeart/2005/8/layout/hierarchy2"/>
    <dgm:cxn modelId="{21B176E7-CA21-4B7A-A7C7-52E8B2187DBA}" type="presParOf" srcId="{89D4EACD-428A-4108-86DC-D849EC5FEBE8}" destId="{CF1D3CCB-061A-41FD-ABB0-B160F594A8A0}" srcOrd="0" destOrd="0" presId="urn:microsoft.com/office/officeart/2005/8/layout/hierarchy2"/>
    <dgm:cxn modelId="{3A5BB93C-8A0E-4988-90B7-131034CE5749}" type="presParOf" srcId="{89D4EACD-428A-4108-86DC-D849EC5FEBE8}" destId="{A14274E5-492D-446C-BBD6-3A3635424A84}" srcOrd="1" destOrd="0" presId="urn:microsoft.com/office/officeart/2005/8/layout/hierarchy2"/>
    <dgm:cxn modelId="{DEDA6DC0-ADDA-435E-9C88-C59A8354F892}" type="presParOf" srcId="{A14274E5-492D-446C-BBD6-3A3635424A84}" destId="{63C64D56-7C79-4E75-A94B-C753F5FEA81A}" srcOrd="0" destOrd="0" presId="urn:microsoft.com/office/officeart/2005/8/layout/hierarchy2"/>
    <dgm:cxn modelId="{98A45A0A-A284-49E1-9F71-E6575F324291}" type="presParOf" srcId="{63C64D56-7C79-4E75-A94B-C753F5FEA81A}" destId="{B3E1817E-2FD9-45A0-A895-DADAB6258E7E}" srcOrd="0" destOrd="0" presId="urn:microsoft.com/office/officeart/2005/8/layout/hierarchy2"/>
    <dgm:cxn modelId="{BF9A68EA-0D0F-47E3-BA37-EF22F397905B}" type="presParOf" srcId="{A14274E5-492D-446C-BBD6-3A3635424A84}" destId="{26829ACB-21B2-4ECD-99D0-B77ED836F0C0}" srcOrd="1" destOrd="0" presId="urn:microsoft.com/office/officeart/2005/8/layout/hierarchy2"/>
    <dgm:cxn modelId="{D48FD03C-04C7-4DDF-A6CF-D34B17518F3A}" type="presParOf" srcId="{26829ACB-21B2-4ECD-99D0-B77ED836F0C0}" destId="{2300FDDB-8789-47AB-926C-A7DFA03C4B08}" srcOrd="0" destOrd="0" presId="urn:microsoft.com/office/officeart/2005/8/layout/hierarchy2"/>
    <dgm:cxn modelId="{D9C7BA65-749E-4648-990E-236E76DEB1F0}" type="presParOf" srcId="{26829ACB-21B2-4ECD-99D0-B77ED836F0C0}" destId="{2762F6CC-4C33-4841-8222-D05F42CC9962}" srcOrd="1" destOrd="0" presId="urn:microsoft.com/office/officeart/2005/8/layout/hierarchy2"/>
    <dgm:cxn modelId="{37B52A37-57F1-4C71-B452-7B7221CE87DB}" type="presParOf" srcId="{2762F6CC-4C33-4841-8222-D05F42CC9962}" destId="{493A3594-68A4-4A4B-953D-6355568C6DDA}" srcOrd="0" destOrd="0" presId="urn:microsoft.com/office/officeart/2005/8/layout/hierarchy2"/>
    <dgm:cxn modelId="{2722B132-EE90-42AF-8CE4-2D8B130D747E}" type="presParOf" srcId="{493A3594-68A4-4A4B-953D-6355568C6DDA}" destId="{41171196-23A5-4C41-86DA-2DE98DB65942}" srcOrd="0" destOrd="0" presId="urn:microsoft.com/office/officeart/2005/8/layout/hierarchy2"/>
    <dgm:cxn modelId="{B23370FC-BC79-448C-B0E5-C65A8AADF9D3}" type="presParOf" srcId="{2762F6CC-4C33-4841-8222-D05F42CC9962}" destId="{A354073F-1450-4AAD-9731-636BB47440C3}" srcOrd="1" destOrd="0" presId="urn:microsoft.com/office/officeart/2005/8/layout/hierarchy2"/>
    <dgm:cxn modelId="{739FE15A-9BC1-4071-B4A4-5C7A06DFBFB6}" type="presParOf" srcId="{A354073F-1450-4AAD-9731-636BB47440C3}" destId="{1A884F7B-BA6E-4EAC-9247-0A131122EED6}" srcOrd="0" destOrd="0" presId="urn:microsoft.com/office/officeart/2005/8/layout/hierarchy2"/>
    <dgm:cxn modelId="{F3053FE3-7C8E-4011-B5A1-A926A42803E1}" type="presParOf" srcId="{A354073F-1450-4AAD-9731-636BB47440C3}" destId="{85C6CB0B-095C-4345-8F22-FC1625316E08}" srcOrd="1" destOrd="0" presId="urn:microsoft.com/office/officeart/2005/8/layout/hierarchy2"/>
    <dgm:cxn modelId="{D88DF74C-43B4-406E-87F3-7F900C1D0045}" type="presParOf" srcId="{2762F6CC-4C33-4841-8222-D05F42CC9962}" destId="{04ACB1E8-E84A-45C7-8511-D00C963B2272}" srcOrd="2" destOrd="0" presId="urn:microsoft.com/office/officeart/2005/8/layout/hierarchy2"/>
    <dgm:cxn modelId="{8C291958-8627-4974-89B4-1CB898A848DC}" type="presParOf" srcId="{04ACB1E8-E84A-45C7-8511-D00C963B2272}" destId="{F13AF211-2433-4EC6-9276-D3FEFF44597C}" srcOrd="0" destOrd="0" presId="urn:microsoft.com/office/officeart/2005/8/layout/hierarchy2"/>
    <dgm:cxn modelId="{CDB3CEC4-BB2A-4E2E-A187-E3B811472FA2}" type="presParOf" srcId="{2762F6CC-4C33-4841-8222-D05F42CC9962}" destId="{CE92FEF0-65FD-4BC0-B03E-F83BDDF48916}" srcOrd="3" destOrd="0" presId="urn:microsoft.com/office/officeart/2005/8/layout/hierarchy2"/>
    <dgm:cxn modelId="{8A68544B-CED5-43D2-8295-2C471A2F7D4D}" type="presParOf" srcId="{CE92FEF0-65FD-4BC0-B03E-F83BDDF48916}" destId="{B980F4D7-5615-4001-8B71-0E86A781BE8B}" srcOrd="0" destOrd="0" presId="urn:microsoft.com/office/officeart/2005/8/layout/hierarchy2"/>
    <dgm:cxn modelId="{E215C9A3-60F9-4518-AEFF-CF3234AC6120}" type="presParOf" srcId="{CE92FEF0-65FD-4BC0-B03E-F83BDDF48916}" destId="{9373B565-07FD-49C8-9A6A-ADC9FCED0164}" srcOrd="1" destOrd="0" presId="urn:microsoft.com/office/officeart/2005/8/layout/hierarchy2"/>
    <dgm:cxn modelId="{7BC0768B-9A95-46F9-8FD0-C4545779774D}" type="presParOf" srcId="{2762F6CC-4C33-4841-8222-D05F42CC9962}" destId="{92F4A1FC-CEF2-48E8-9541-A4138C57C5FF}" srcOrd="4" destOrd="0" presId="urn:microsoft.com/office/officeart/2005/8/layout/hierarchy2"/>
    <dgm:cxn modelId="{C75A8A96-525A-4CD2-BA10-3293813EA9CF}" type="presParOf" srcId="{92F4A1FC-CEF2-48E8-9541-A4138C57C5FF}" destId="{8E4E5390-E1EC-4486-9745-DE745969495E}" srcOrd="0" destOrd="0" presId="urn:microsoft.com/office/officeart/2005/8/layout/hierarchy2"/>
    <dgm:cxn modelId="{C36EB73B-67D6-4E59-98C8-67BADFE438B7}" type="presParOf" srcId="{2762F6CC-4C33-4841-8222-D05F42CC9962}" destId="{C9FA5141-572D-482B-B27F-A205400FFCED}" srcOrd="5" destOrd="0" presId="urn:microsoft.com/office/officeart/2005/8/layout/hierarchy2"/>
    <dgm:cxn modelId="{FC1BD308-6F92-4EA5-8E8B-31E475B7D850}" type="presParOf" srcId="{C9FA5141-572D-482B-B27F-A205400FFCED}" destId="{CB085677-E0D6-4C87-A3D5-6E87F622C966}" srcOrd="0" destOrd="0" presId="urn:microsoft.com/office/officeart/2005/8/layout/hierarchy2"/>
    <dgm:cxn modelId="{6EEF7D13-008B-410B-A0C4-A15AB8B77B0E}" type="presParOf" srcId="{C9FA5141-572D-482B-B27F-A205400FFCED}" destId="{C09B2870-10E6-4A4F-AA74-18EBB8732EBE}" srcOrd="1" destOrd="0" presId="urn:microsoft.com/office/officeart/2005/8/layout/hierarchy2"/>
    <dgm:cxn modelId="{1F5262E9-9874-4754-99AC-9DF58E20F2C7}" type="presParOf" srcId="{2762F6CC-4C33-4841-8222-D05F42CC9962}" destId="{FA8ADC09-F09A-4A67-A39C-E6650D2244A3}" srcOrd="6" destOrd="0" presId="urn:microsoft.com/office/officeart/2005/8/layout/hierarchy2"/>
    <dgm:cxn modelId="{519B232F-323E-49BB-959B-9D0CD02D8197}" type="presParOf" srcId="{FA8ADC09-F09A-4A67-A39C-E6650D2244A3}" destId="{974A4403-1CD7-4C0E-836E-DA59F4879944}" srcOrd="0" destOrd="0" presId="urn:microsoft.com/office/officeart/2005/8/layout/hierarchy2"/>
    <dgm:cxn modelId="{BA81E717-44A2-4BF0-8CB5-721B68CEE6CE}" type="presParOf" srcId="{2762F6CC-4C33-4841-8222-D05F42CC9962}" destId="{F2EF45BF-9260-4B76-AC26-03BDAA5256F4}" srcOrd="7" destOrd="0" presId="urn:microsoft.com/office/officeart/2005/8/layout/hierarchy2"/>
    <dgm:cxn modelId="{1964FA0E-1772-4502-9BCE-35D082774AF7}" type="presParOf" srcId="{F2EF45BF-9260-4B76-AC26-03BDAA5256F4}" destId="{26F8601F-53E0-46CF-82C9-82F7D3D77321}" srcOrd="0" destOrd="0" presId="urn:microsoft.com/office/officeart/2005/8/layout/hierarchy2"/>
    <dgm:cxn modelId="{7FBCE4D5-1A65-4300-AA57-9ECB2802B9D9}" type="presParOf" srcId="{F2EF45BF-9260-4B76-AC26-03BDAA5256F4}" destId="{E45B66F9-88D0-41D2-869F-E305E97369D6}" srcOrd="1" destOrd="0" presId="urn:microsoft.com/office/officeart/2005/8/layout/hierarchy2"/>
    <dgm:cxn modelId="{B634505D-36E9-4897-BB44-12C75B1927BF}" type="presParOf" srcId="{A14274E5-492D-446C-BBD6-3A3635424A84}" destId="{CD4D084E-D28E-41FB-AA73-B1E14A329A6E}" srcOrd="2" destOrd="0" presId="urn:microsoft.com/office/officeart/2005/8/layout/hierarchy2"/>
    <dgm:cxn modelId="{1F853C6A-FF75-4B83-A598-07E59C8EADFB}" type="presParOf" srcId="{CD4D084E-D28E-41FB-AA73-B1E14A329A6E}" destId="{566E90EE-A9C9-4A9E-B625-F3306AB1DC82}" srcOrd="0" destOrd="0" presId="urn:microsoft.com/office/officeart/2005/8/layout/hierarchy2"/>
    <dgm:cxn modelId="{C713846E-3216-4806-8B61-B312FB47C9A3}" type="presParOf" srcId="{A14274E5-492D-446C-BBD6-3A3635424A84}" destId="{348D9174-200B-4D16-92FF-4A8698705024}" srcOrd="3" destOrd="0" presId="urn:microsoft.com/office/officeart/2005/8/layout/hierarchy2"/>
    <dgm:cxn modelId="{18E52CD4-8557-4B83-840E-E4779A94C470}" type="presParOf" srcId="{348D9174-200B-4D16-92FF-4A8698705024}" destId="{762FDBBF-3D98-4669-96A6-2D097DEC82D5}" srcOrd="0" destOrd="0" presId="urn:microsoft.com/office/officeart/2005/8/layout/hierarchy2"/>
    <dgm:cxn modelId="{2F5987A0-09ED-4EF8-8F40-37EE27E8B79B}" type="presParOf" srcId="{348D9174-200B-4D16-92FF-4A8698705024}" destId="{60D3375B-B44D-4EA8-B95C-2525EB5C6AE8}" srcOrd="1" destOrd="0" presId="urn:microsoft.com/office/officeart/2005/8/layout/hierarchy2"/>
    <dgm:cxn modelId="{61D64D8F-1C8B-4A10-9138-6B6D1B6AB919}" type="presParOf" srcId="{60D3375B-B44D-4EA8-B95C-2525EB5C6AE8}" destId="{73089CFD-28E4-4BB5-8ED4-604930BEAF1D}" srcOrd="0" destOrd="0" presId="urn:microsoft.com/office/officeart/2005/8/layout/hierarchy2"/>
    <dgm:cxn modelId="{4D502ADD-DA07-43F5-885C-516897E4F060}" type="presParOf" srcId="{73089CFD-28E4-4BB5-8ED4-604930BEAF1D}" destId="{9E71DB1B-1DF4-4614-B9AD-E3DD79861F8E}" srcOrd="0" destOrd="0" presId="urn:microsoft.com/office/officeart/2005/8/layout/hierarchy2"/>
    <dgm:cxn modelId="{6C0A858F-2615-4906-81A9-4C32EA1E6099}" type="presParOf" srcId="{60D3375B-B44D-4EA8-B95C-2525EB5C6AE8}" destId="{C8C3E585-CEC7-40BB-BFAC-88C4BD235042}" srcOrd="1" destOrd="0" presId="urn:microsoft.com/office/officeart/2005/8/layout/hierarchy2"/>
    <dgm:cxn modelId="{B8991769-3421-4E8B-99A8-8AFE36A8A61C}" type="presParOf" srcId="{C8C3E585-CEC7-40BB-BFAC-88C4BD235042}" destId="{B98EA10E-7BBE-4D4A-BFAE-430C456EA224}" srcOrd="0" destOrd="0" presId="urn:microsoft.com/office/officeart/2005/8/layout/hierarchy2"/>
    <dgm:cxn modelId="{907543C8-F5E1-4367-937B-CACBB62E7AA7}" type="presParOf" srcId="{C8C3E585-CEC7-40BB-BFAC-88C4BD235042}" destId="{3A803328-882D-465E-BF8F-B7ED13353867}"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7335A-5BCE-4BB7-8EB7-38954341B560}" type="datetimeFigureOut">
              <a:rPr lang="en-US" smtClean="0"/>
              <a:pPr/>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7335A-5BCE-4BB7-8EB7-38954341B560}" type="datetimeFigureOut">
              <a:rPr lang="en-US" smtClean="0"/>
              <a:pPr/>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7335A-5BCE-4BB7-8EB7-38954341B560}" type="datetimeFigureOut">
              <a:rPr lang="en-US" smtClean="0"/>
              <a:pPr/>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7335A-5BCE-4BB7-8EB7-38954341B560}" type="datetimeFigureOut">
              <a:rPr lang="en-US" smtClean="0"/>
              <a:pPr/>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7335A-5BCE-4BB7-8EB7-38954341B560}" type="datetimeFigureOut">
              <a:rPr lang="en-US" smtClean="0"/>
              <a:pPr/>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7335A-5BCE-4BB7-8EB7-38954341B560}" type="datetimeFigureOut">
              <a:rPr lang="en-US" smtClean="0"/>
              <a:pPr/>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7335A-5BCE-4BB7-8EB7-38954341B560}" type="datetimeFigureOut">
              <a:rPr lang="en-US" smtClean="0"/>
              <a:pPr/>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7335A-5BCE-4BB7-8EB7-38954341B560}" type="datetimeFigureOut">
              <a:rPr lang="en-US" smtClean="0"/>
              <a:pPr/>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7335A-5BCE-4BB7-8EB7-38954341B560}" type="datetimeFigureOut">
              <a:rPr lang="en-US" smtClean="0"/>
              <a:pPr/>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7335A-5BCE-4BB7-8EB7-38954341B560}" type="datetimeFigureOut">
              <a:rPr lang="en-US" smtClean="0"/>
              <a:pPr/>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7335A-5BCE-4BB7-8EB7-38954341B560}" type="datetimeFigureOut">
              <a:rPr lang="en-US" smtClean="0"/>
              <a:pPr/>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EEA15-A995-4886-A5FA-B6812C0198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t="-7000" r="-8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7335A-5BCE-4BB7-8EB7-38954341B560}" type="datetimeFigureOut">
              <a:rPr lang="en-US" smtClean="0"/>
              <a:pPr/>
              <a:t>6/11/2016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EEA15-A995-4886-A5FA-B6812C019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00174"/>
            <a:ext cx="7772400" cy="1970091"/>
          </a:xfrm>
        </p:spPr>
        <p:txBody>
          <a:bodyPr>
            <a:noAutofit/>
          </a:bodyPr>
          <a:lstStyle/>
          <a:p>
            <a:r>
              <a:rPr lang="id-ID" sz="3200" b="1" dirty="0" smtClean="0"/>
              <a:t>SISTEM KADERISASI &amp; PELATIHAN MUBALLIGH MUHAMMADIYAH</a:t>
            </a:r>
            <a:br>
              <a:rPr lang="id-ID" sz="3200" b="1" dirty="0" smtClean="0"/>
            </a:br>
            <a:r>
              <a:rPr lang="id-ID" sz="3200" b="1" dirty="0" smtClean="0"/>
              <a:t>(SKPMM)</a:t>
            </a:r>
            <a:endParaRPr lang="en-US" sz="3200" b="1" dirty="0"/>
          </a:p>
        </p:txBody>
      </p:sp>
      <p:sp>
        <p:nvSpPr>
          <p:cNvPr id="5" name="Subtitle 4"/>
          <p:cNvSpPr>
            <a:spLocks noGrp="1"/>
          </p:cNvSpPr>
          <p:nvPr>
            <p:ph type="subTitle" idx="1"/>
          </p:nvPr>
        </p:nvSpPr>
        <p:spPr/>
        <p:txBody>
          <a:bodyPr>
            <a:normAutofit/>
          </a:bodyPr>
          <a:lstStyle/>
          <a:p>
            <a:r>
              <a:rPr lang="id-ID" sz="2000" dirty="0" smtClean="0">
                <a:solidFill>
                  <a:srgbClr val="0000CC"/>
                </a:solidFill>
              </a:rPr>
              <a:t>Fathurrahman Kamal</a:t>
            </a:r>
          </a:p>
          <a:p>
            <a:r>
              <a:rPr lang="id-ID" sz="2000" dirty="0" smtClean="0">
                <a:solidFill>
                  <a:srgbClr val="0000CC"/>
                </a:solidFill>
              </a:rPr>
              <a:t>Majelis Tabligh</a:t>
            </a:r>
          </a:p>
          <a:p>
            <a:r>
              <a:rPr lang="id-ID" sz="2000" dirty="0" smtClean="0">
                <a:solidFill>
                  <a:srgbClr val="0000CC"/>
                </a:solidFill>
              </a:rPr>
              <a:t>Pimpinan Pusat Muhammadiyah</a:t>
            </a:r>
          </a:p>
          <a:p>
            <a:r>
              <a:rPr lang="id-ID" sz="2000" dirty="0" smtClean="0">
                <a:solidFill>
                  <a:srgbClr val="0000CC"/>
                </a:solidFill>
              </a:rPr>
              <a:t> 2015-2020</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857916"/>
          </a:xfrm>
        </p:spPr>
        <p:txBody>
          <a:bodyPr>
            <a:normAutofit/>
          </a:bodyPr>
          <a:lstStyle/>
          <a:p>
            <a:pPr>
              <a:buNone/>
            </a:pPr>
            <a:r>
              <a:rPr lang="en-US" sz="2400" b="1" dirty="0" smtClean="0">
                <a:solidFill>
                  <a:srgbClr val="FF0000"/>
                </a:solidFill>
              </a:rPr>
              <a:t>3) </a:t>
            </a:r>
            <a:r>
              <a:rPr lang="id-ID" sz="2400" b="1" dirty="0" smtClean="0">
                <a:solidFill>
                  <a:srgbClr val="FF0000"/>
                </a:solidFill>
              </a:rPr>
              <a:t>Pelatihan Khusus</a:t>
            </a:r>
            <a:r>
              <a:rPr lang="id-ID" sz="2400" dirty="0" smtClean="0"/>
              <a:t>, </a:t>
            </a:r>
            <a:r>
              <a:rPr lang="en-US" sz="2400" dirty="0" smtClean="0"/>
              <a:t>m</a:t>
            </a:r>
            <a:r>
              <a:rPr lang="id-ID" sz="2400" dirty="0" smtClean="0"/>
              <a:t>enitikberatkan pada penambahan dan pendalaman materi, strategi dan metode dakwah yang bersifat khusus, seperti:</a:t>
            </a:r>
            <a:endParaRPr lang="en-US" sz="2400" dirty="0" smtClean="0"/>
          </a:p>
          <a:p>
            <a:pPr>
              <a:buNone/>
            </a:pPr>
            <a:endParaRPr lang="en-US" sz="2400" dirty="0" smtClean="0"/>
          </a:p>
          <a:p>
            <a:pPr marL="914400" lvl="1" indent="-457200">
              <a:buFont typeface="+mj-lt"/>
              <a:buAutoNum type="alphaLcPeriod"/>
            </a:pPr>
            <a:r>
              <a:rPr lang="id-ID" sz="2400" dirty="0" smtClean="0"/>
              <a:t>Pelatihan Kristologi, Penanggulangan Pemurtadan dan Pemikiran Kontemporer sebagainya </a:t>
            </a:r>
            <a:endParaRPr lang="en-US" sz="2400" dirty="0" smtClean="0"/>
          </a:p>
          <a:p>
            <a:pPr marL="914400" lvl="1" indent="-457200">
              <a:buFont typeface="+mj-lt"/>
              <a:buAutoNum type="alphaLcPeriod"/>
            </a:pPr>
            <a:r>
              <a:rPr lang="id-ID" sz="2400" dirty="0" smtClean="0"/>
              <a:t>Pelatihan Mubaligh Muda Muhammadiyah (PM3), meliputi pelajar, mahasiswa dan pemuda (AMM)</a:t>
            </a:r>
            <a:endParaRPr lang="en-US" sz="2400" dirty="0" smtClean="0"/>
          </a:p>
          <a:p>
            <a:pPr marL="914400" lvl="1" indent="-457200">
              <a:buFont typeface="+mj-lt"/>
              <a:buAutoNum type="alphaLcPeriod"/>
            </a:pPr>
            <a:r>
              <a:rPr lang="id-ID" sz="2400" dirty="0" smtClean="0"/>
              <a:t>Pelatihan Pembekalan mahasiswa KKN dan Mubaligh Hijrah</a:t>
            </a:r>
            <a:endParaRPr lang="en-US" sz="2400" dirty="0" smtClean="0"/>
          </a:p>
          <a:p>
            <a:pPr marL="914400" lvl="1" indent="-457200">
              <a:buFont typeface="+mj-lt"/>
              <a:buAutoNum type="alphaLcPeriod"/>
            </a:pPr>
            <a:r>
              <a:rPr lang="en-US" sz="2400" dirty="0" err="1" smtClean="0"/>
              <a:t>Pelatihan</a:t>
            </a:r>
            <a:r>
              <a:rPr lang="en-US" sz="2400" dirty="0" smtClean="0"/>
              <a:t> </a:t>
            </a:r>
            <a:r>
              <a:rPr lang="en-US" sz="2400" dirty="0" err="1" smtClean="0"/>
              <a:t>da’i</a:t>
            </a:r>
            <a:r>
              <a:rPr lang="en-US" sz="2400" dirty="0" smtClean="0"/>
              <a:t>/</a:t>
            </a:r>
            <a:r>
              <a:rPr lang="en-US" sz="2400" dirty="0" err="1" smtClean="0"/>
              <a:t>muballigh</a:t>
            </a:r>
            <a:r>
              <a:rPr lang="en-US" sz="2400" dirty="0" smtClean="0"/>
              <a:t> </a:t>
            </a:r>
            <a:r>
              <a:rPr lang="en-US" sz="2400" dirty="0" err="1" smtClean="0"/>
              <a:t>kebencanaan</a:t>
            </a:r>
            <a:endParaRPr lang="en-US" sz="2400" dirty="0" smtClean="0"/>
          </a:p>
          <a:p>
            <a:pPr marL="914400" lvl="1" indent="-457200">
              <a:buFont typeface="+mj-lt"/>
              <a:buAutoNum type="alphaLcPeriod"/>
            </a:pPr>
            <a:r>
              <a:rPr lang="en-US" sz="2400" dirty="0" err="1" smtClean="0"/>
              <a:t>Pelatihan</a:t>
            </a:r>
            <a:r>
              <a:rPr lang="en-US" sz="2400" dirty="0" smtClean="0"/>
              <a:t> </a:t>
            </a:r>
            <a:r>
              <a:rPr lang="en-US" sz="2400" dirty="0" err="1" smtClean="0"/>
              <a:t>da’i</a:t>
            </a:r>
            <a:r>
              <a:rPr lang="en-US" sz="2400" dirty="0" smtClean="0"/>
              <a:t>/</a:t>
            </a:r>
            <a:r>
              <a:rPr lang="en-US" sz="2400" dirty="0" err="1" smtClean="0"/>
              <a:t>muballigh</a:t>
            </a:r>
            <a:r>
              <a:rPr lang="en-US" sz="2400" dirty="0" smtClean="0"/>
              <a:t> </a:t>
            </a:r>
            <a:r>
              <a:rPr lang="en-US" sz="2400" dirty="0" err="1" smtClean="0"/>
              <a:t>pemberdayaan</a:t>
            </a:r>
            <a:r>
              <a:rPr lang="en-US" sz="2400" dirty="0" smtClean="0"/>
              <a:t> </a:t>
            </a:r>
            <a:r>
              <a:rPr lang="en-US" sz="2400" dirty="0" err="1" smtClean="0"/>
              <a:t>kaum</a:t>
            </a:r>
            <a:r>
              <a:rPr lang="en-US" sz="2400" dirty="0" smtClean="0"/>
              <a:t> </a:t>
            </a:r>
            <a:r>
              <a:rPr lang="en-US" sz="2400" dirty="0" err="1" smtClean="0"/>
              <a:t>difabel</a:t>
            </a:r>
            <a:endParaRPr lang="en-US" sz="2400" dirty="0" smtClean="0"/>
          </a:p>
          <a:p>
            <a:pPr marL="914400" lvl="1" indent="-457200">
              <a:buFont typeface="+mj-lt"/>
              <a:buAutoNum type="alphaLcPeriod"/>
            </a:pPr>
            <a:r>
              <a:rPr lang="en-US" sz="2400" dirty="0" err="1" smtClean="0"/>
              <a:t>Pelatihan</a:t>
            </a:r>
            <a:r>
              <a:rPr lang="en-US" sz="2400" dirty="0" smtClean="0"/>
              <a:t> </a:t>
            </a:r>
            <a:r>
              <a:rPr lang="en-US" sz="2400" dirty="0" err="1" smtClean="0"/>
              <a:t>Lingkar</a:t>
            </a:r>
            <a:r>
              <a:rPr lang="en-US" sz="2400" dirty="0" smtClean="0"/>
              <a:t> </a:t>
            </a:r>
            <a:r>
              <a:rPr lang="en-US" sz="2400" dirty="0" err="1" smtClean="0"/>
              <a:t>Dakwah</a:t>
            </a:r>
            <a:r>
              <a:rPr lang="en-US" sz="2400" dirty="0" smtClean="0"/>
              <a:t> </a:t>
            </a:r>
            <a:r>
              <a:rPr lang="en-US" sz="2400" dirty="0" err="1" smtClean="0"/>
              <a:t>Komunitas</a:t>
            </a:r>
            <a:r>
              <a:rPr lang="en-US" sz="2400" dirty="0" smtClean="0"/>
              <a:t> (</a:t>
            </a:r>
            <a:r>
              <a:rPr lang="en-US" sz="2400" dirty="0" err="1" smtClean="0"/>
              <a:t>mahasiswa</a:t>
            </a:r>
            <a:r>
              <a:rPr lang="en-US" sz="2400" dirty="0" smtClean="0"/>
              <a:t>)</a:t>
            </a:r>
          </a:p>
          <a:p>
            <a:pPr marL="914400" lvl="1" indent="-457200">
              <a:buFont typeface="+mj-lt"/>
              <a:buAutoNum type="alphaLcPeriod"/>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600200"/>
            <a:ext cx="7972452" cy="4525963"/>
          </a:xfrm>
        </p:spPr>
        <p:txBody>
          <a:bodyPr>
            <a:normAutofit/>
          </a:bodyPr>
          <a:lstStyle/>
          <a:p>
            <a:pPr>
              <a:buNone/>
            </a:pPr>
            <a:r>
              <a:rPr lang="en-US" sz="2400" b="1" dirty="0" smtClean="0">
                <a:solidFill>
                  <a:srgbClr val="FF0000"/>
                </a:solidFill>
              </a:rPr>
              <a:t>4) </a:t>
            </a:r>
            <a:r>
              <a:rPr lang="id-ID" sz="2400" b="1" dirty="0" smtClean="0">
                <a:solidFill>
                  <a:srgbClr val="FF0000"/>
                </a:solidFill>
              </a:rPr>
              <a:t>Refreshing Mubaligh</a:t>
            </a:r>
            <a:r>
              <a:rPr lang="id-ID" sz="2400" dirty="0" smtClean="0"/>
              <a:t> </a:t>
            </a:r>
            <a:endParaRPr lang="en-US" sz="2400" dirty="0" smtClean="0"/>
          </a:p>
          <a:p>
            <a:pPr marL="806450"/>
            <a:r>
              <a:rPr lang="id-ID" sz="2400" dirty="0" smtClean="0"/>
              <a:t>Kegiatan ini dititikberatkan pada pemberian bahan-bahan mutakhir dan bahan khusus yang diperlukan oleh pada Muballigh Muhammadiyah, sesuai dengan tingkatan-tingkatan masing-masing, sekaligus pengayaan wawasan dan forum berbagi pengalaman, problem solving dan kajian isu-isu penting yang bersifat cepat dan perlu menjadi perhatian para Mubaligh dan Pimpinan Persyarikatan di masing-masing tingkat..</a:t>
            </a:r>
            <a:endParaRPr lang="en-US" sz="24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525963"/>
          </a:xfrm>
        </p:spPr>
        <p:txBody>
          <a:bodyPr>
            <a:normAutofit lnSpcReduction="10000"/>
          </a:bodyPr>
          <a:lstStyle/>
          <a:p>
            <a:pPr>
              <a:buNone/>
            </a:pPr>
            <a:r>
              <a:rPr lang="en-US" sz="2800" b="1" dirty="0" smtClean="0">
                <a:solidFill>
                  <a:srgbClr val="FF0000"/>
                </a:solidFill>
              </a:rPr>
              <a:t>5) </a:t>
            </a:r>
            <a:r>
              <a:rPr lang="id-ID" sz="2800" b="1" i="1" dirty="0" smtClean="0">
                <a:solidFill>
                  <a:srgbClr val="FF0000"/>
                </a:solidFill>
              </a:rPr>
              <a:t>Rihlah Dakwah</a:t>
            </a:r>
            <a:endParaRPr lang="en-US" sz="2800" b="1" i="1" dirty="0" smtClean="0">
              <a:solidFill>
                <a:srgbClr val="FF0000"/>
              </a:solidFill>
            </a:endParaRPr>
          </a:p>
          <a:p>
            <a:pPr>
              <a:buNone/>
            </a:pPr>
            <a:endParaRPr lang="en-US" sz="2800" i="1" dirty="0" smtClean="0">
              <a:solidFill>
                <a:srgbClr val="FF0000"/>
              </a:solidFill>
            </a:endParaRPr>
          </a:p>
          <a:p>
            <a:pPr marL="901700"/>
            <a:r>
              <a:rPr lang="id-ID" sz="2400" dirty="0" smtClean="0"/>
              <a:t>Kegiatan ini bernama Rihlah Dakwah yang menggabungkan aktivitas kajian, ta’aruf dan shalat berjamaah. Salah satu ciri Rihlah Dakwah adalah tidak mengganggu ritme aktivitas sehari-hari jama’ah yang didatangi. Karena itu acara dimulai dari saat masuknya waktu shalat Asar, ketika jama’ah diasumsikan sudah selesai dari aktivitas harian mereka, dan diakhiri pada jam tujuh keesokan harinya, saat jama’ah memulai aktivitas-sehari-hari mereka kembali..</a:t>
            </a:r>
            <a:endParaRPr lang="en-US" sz="24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660066"/>
                </a:solidFill>
              </a:rPr>
              <a:t>TUJUAN RIHLAH DAKWAH</a:t>
            </a:r>
            <a:endParaRPr lang="en-US" sz="2800" b="1" dirty="0">
              <a:solidFill>
                <a:srgbClr val="660066"/>
              </a:solidFill>
            </a:endParaRPr>
          </a:p>
        </p:txBody>
      </p:sp>
      <p:sp>
        <p:nvSpPr>
          <p:cNvPr id="3" name="Content Placeholder 2"/>
          <p:cNvSpPr>
            <a:spLocks noGrp="1"/>
          </p:cNvSpPr>
          <p:nvPr>
            <p:ph idx="1"/>
          </p:nvPr>
        </p:nvSpPr>
        <p:spPr>
          <a:xfrm>
            <a:off x="457200" y="1428736"/>
            <a:ext cx="8229600" cy="5000660"/>
          </a:xfrm>
        </p:spPr>
        <p:txBody>
          <a:bodyPr>
            <a:normAutofit fontScale="70000" lnSpcReduction="20000"/>
          </a:bodyPr>
          <a:lstStyle/>
          <a:p>
            <a:pPr lvl="0"/>
            <a:r>
              <a:rPr lang="id-ID" dirty="0" smtClean="0"/>
              <a:t>Menyapa dan menggairahkan kehidupan bermuhamadiyah di Daerah/Cabang//Ranting yang dikunjungi.</a:t>
            </a:r>
          </a:p>
          <a:p>
            <a:pPr lvl="0">
              <a:buNone/>
            </a:pPr>
            <a:endParaRPr lang="en-US" dirty="0" smtClean="0"/>
          </a:p>
          <a:p>
            <a:pPr lvl="0"/>
            <a:r>
              <a:rPr lang="id-ID" dirty="0" smtClean="0"/>
              <a:t>Menjadi ajang sosialisasi berbagai keputusan maupun perkembangan mutakhir Persyarikatan di tingkat Pusat maupun di Daerah lain kepada jama’ah setempat.</a:t>
            </a:r>
          </a:p>
          <a:p>
            <a:pPr lvl="0"/>
            <a:endParaRPr lang="en-US" dirty="0" smtClean="0"/>
          </a:p>
          <a:p>
            <a:pPr lvl="0"/>
            <a:r>
              <a:rPr lang="id-ID" dirty="0" smtClean="0"/>
              <a:t>Menggairahkan kembali tradisi shalat berjamaah dan kebersamaan antar berbagailevel dalam Muhammadiyah: Pusat, Wilayah, Daerah, Cabang, Ranting dan jama’ah dalam satu forum.</a:t>
            </a:r>
          </a:p>
          <a:p>
            <a:pPr lvl="0"/>
            <a:endParaRPr lang="en-US" dirty="0" smtClean="0"/>
          </a:p>
          <a:p>
            <a:pPr lvl="0"/>
            <a:r>
              <a:rPr lang="id-ID" dirty="0" smtClean="0"/>
              <a:t>Melakukan pemetaan (a.l. analisa SWOT) terhadap dakwah/tabligh Persyarikatan di tingkat Daerah/Cabang/ Ranting baik secara kuantitatif maupun kualitatif.</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3433"/>
            <a:ext cx="8229600" cy="4525963"/>
          </a:xfrm>
        </p:spPr>
        <p:txBody>
          <a:bodyPr>
            <a:normAutofit lnSpcReduction="10000"/>
          </a:bodyPr>
          <a:lstStyle/>
          <a:p>
            <a:endParaRPr lang="ar-AE" dirty="0" smtClean="0"/>
          </a:p>
          <a:p>
            <a:pPr marL="514350" lvl="0" indent="-514350">
              <a:buFont typeface="+mj-lt"/>
              <a:buAutoNum type="arabicParenR"/>
            </a:pPr>
            <a:r>
              <a:rPr lang="id-ID" sz="2800" b="1" i="1" dirty="0" smtClean="0">
                <a:solidFill>
                  <a:srgbClr val="0000CC"/>
                </a:solidFill>
              </a:rPr>
              <a:t>Al-‘Ulum al-Diniyah</a:t>
            </a:r>
            <a:endParaRPr lang="en-US" sz="2800" i="1" dirty="0" smtClean="0">
              <a:solidFill>
                <a:srgbClr val="0000CC"/>
              </a:solidFill>
            </a:endParaRPr>
          </a:p>
          <a:p>
            <a:pPr lvl="1">
              <a:buFont typeface="Wingdings" pitchFamily="2" charset="2"/>
              <a:buChar char="§"/>
            </a:pPr>
            <a:r>
              <a:rPr lang="en-US" sz="2200" dirty="0" smtClean="0"/>
              <a:t>‘</a:t>
            </a:r>
            <a:r>
              <a:rPr lang="en-US" sz="2200" dirty="0" err="1" smtClean="0"/>
              <a:t>Ulumul</a:t>
            </a:r>
            <a:r>
              <a:rPr lang="en-US" sz="2200" dirty="0" smtClean="0"/>
              <a:t> </a:t>
            </a:r>
            <a:r>
              <a:rPr lang="id-ID" sz="2200" dirty="0" smtClean="0"/>
              <a:t>Qur</a:t>
            </a:r>
            <a:r>
              <a:rPr lang="en-US" sz="2200" dirty="0" smtClean="0"/>
              <a:t>’</a:t>
            </a:r>
            <a:r>
              <a:rPr lang="id-ID" sz="2200" dirty="0" smtClean="0"/>
              <a:t>an </a:t>
            </a:r>
            <a:endParaRPr lang="en-US" sz="2200" dirty="0" smtClean="0"/>
          </a:p>
          <a:p>
            <a:pPr lvl="1">
              <a:buFont typeface="Wingdings" pitchFamily="2" charset="2"/>
              <a:buChar char="§"/>
            </a:pPr>
            <a:r>
              <a:rPr lang="en-US" sz="2200" dirty="0" err="1" smtClean="0"/>
              <a:t>Musthalah</a:t>
            </a:r>
            <a:r>
              <a:rPr lang="en-US" sz="2200" dirty="0" smtClean="0"/>
              <a:t> </a:t>
            </a:r>
            <a:r>
              <a:rPr lang="id-ID" sz="2200" dirty="0" smtClean="0"/>
              <a:t>Hadits</a:t>
            </a:r>
            <a:endParaRPr lang="ar-AE" sz="2200" dirty="0" smtClean="0"/>
          </a:p>
          <a:p>
            <a:pPr lvl="1">
              <a:buFont typeface="Wingdings" pitchFamily="2" charset="2"/>
              <a:buChar char="§"/>
            </a:pPr>
            <a:r>
              <a:rPr lang="id-ID" sz="2200" dirty="0" smtClean="0"/>
              <a:t>Aqidah</a:t>
            </a:r>
            <a:endParaRPr lang="en-US" sz="2200" dirty="0" smtClean="0"/>
          </a:p>
          <a:p>
            <a:pPr lvl="1">
              <a:buFont typeface="Wingdings" pitchFamily="2" charset="2"/>
              <a:buChar char="§"/>
            </a:pPr>
            <a:r>
              <a:rPr lang="id-ID" sz="2200" dirty="0" smtClean="0"/>
              <a:t>Akhlak</a:t>
            </a:r>
            <a:r>
              <a:rPr lang="en-US" sz="2200" dirty="0" smtClean="0"/>
              <a:t> (</a:t>
            </a:r>
            <a:r>
              <a:rPr lang="en-US" sz="2200" i="1" dirty="0" err="1" smtClean="0"/>
              <a:t>Tazkyatun</a:t>
            </a:r>
            <a:r>
              <a:rPr lang="en-US" sz="2200" i="1" dirty="0" smtClean="0"/>
              <a:t> </a:t>
            </a:r>
            <a:r>
              <a:rPr lang="en-US" sz="2200" i="1" dirty="0" err="1" smtClean="0"/>
              <a:t>Nufus</a:t>
            </a:r>
            <a:r>
              <a:rPr lang="en-US" sz="2200" dirty="0" smtClean="0"/>
              <a:t>)</a:t>
            </a:r>
          </a:p>
          <a:p>
            <a:pPr lvl="1">
              <a:buFont typeface="Wingdings" pitchFamily="2" charset="2"/>
              <a:buChar char="§"/>
            </a:pPr>
            <a:r>
              <a:rPr lang="id-ID" sz="2200" dirty="0" smtClean="0"/>
              <a:t> Ibadah dan Muamalah</a:t>
            </a:r>
            <a:endParaRPr lang="en-US" sz="2200" dirty="0" smtClean="0"/>
          </a:p>
          <a:p>
            <a:pPr lvl="1">
              <a:buFont typeface="Wingdings" pitchFamily="2" charset="2"/>
              <a:buChar char="§"/>
            </a:pPr>
            <a:r>
              <a:rPr lang="id-ID" sz="2200" dirty="0" smtClean="0"/>
              <a:t>Manhaj</a:t>
            </a:r>
            <a:r>
              <a:rPr lang="en-US" sz="2200" dirty="0" smtClean="0"/>
              <a:t> &amp; Fatwa</a:t>
            </a:r>
            <a:r>
              <a:rPr lang="id-ID" sz="2200" dirty="0" smtClean="0"/>
              <a:t> </a:t>
            </a:r>
            <a:r>
              <a:rPr lang="en-US" sz="2200" dirty="0" smtClean="0"/>
              <a:t>T</a:t>
            </a:r>
            <a:r>
              <a:rPr lang="id-ID" sz="2200" dirty="0" smtClean="0"/>
              <a:t>arjih</a:t>
            </a:r>
            <a:endParaRPr lang="en-US" sz="2200" dirty="0" smtClean="0"/>
          </a:p>
          <a:p>
            <a:pPr lvl="1">
              <a:buFont typeface="Wingdings" pitchFamily="2" charset="2"/>
              <a:buChar char="§"/>
            </a:pPr>
            <a:r>
              <a:rPr lang="id-ID" sz="2200" dirty="0" smtClean="0"/>
              <a:t>Ushul Fiqh</a:t>
            </a:r>
            <a:r>
              <a:rPr lang="en-US" sz="2200" dirty="0" smtClean="0"/>
              <a:t> &amp; </a:t>
            </a:r>
            <a:r>
              <a:rPr lang="en-US" sz="2200" i="1" dirty="0" err="1" smtClean="0"/>
              <a:t>Qawa’id</a:t>
            </a:r>
            <a:r>
              <a:rPr lang="en-US" sz="2200" i="1" dirty="0" smtClean="0"/>
              <a:t> </a:t>
            </a:r>
            <a:r>
              <a:rPr lang="en-US" sz="2200" i="1" dirty="0" err="1" smtClean="0"/>
              <a:t>fiqhiyah</a:t>
            </a:r>
            <a:endParaRPr lang="en-US" sz="2200" i="1" dirty="0" smtClean="0"/>
          </a:p>
          <a:p>
            <a:pPr lvl="1">
              <a:buFont typeface="Wingdings" pitchFamily="2" charset="2"/>
              <a:buChar char="§"/>
            </a:pPr>
            <a:r>
              <a:rPr lang="en-US" sz="2200" dirty="0" err="1" smtClean="0"/>
              <a:t>Maqashid</a:t>
            </a:r>
            <a:r>
              <a:rPr lang="en-US" sz="2200" dirty="0" smtClean="0"/>
              <a:t> </a:t>
            </a:r>
            <a:r>
              <a:rPr lang="en-US" sz="2200" dirty="0" err="1" smtClean="0"/>
              <a:t>Syari’ah</a:t>
            </a:r>
            <a:endParaRPr lang="en-US" sz="2200" dirty="0" smtClean="0"/>
          </a:p>
          <a:p>
            <a:pPr lvl="1">
              <a:buFont typeface="Wingdings" pitchFamily="2" charset="2"/>
              <a:buChar char="§"/>
            </a:pPr>
            <a:r>
              <a:rPr lang="en-US" sz="2200" i="1" dirty="0" smtClean="0"/>
              <a:t>Al-</a:t>
            </a:r>
            <a:r>
              <a:rPr lang="en-US" sz="2200" i="1" dirty="0" err="1" smtClean="0"/>
              <a:t>Adyan</a:t>
            </a:r>
            <a:r>
              <a:rPr lang="en-US" sz="2200" i="1" dirty="0" smtClean="0"/>
              <a:t> </a:t>
            </a:r>
            <a:r>
              <a:rPr lang="en-US" sz="2200" i="1" dirty="0" err="1" smtClean="0"/>
              <a:t>wal</a:t>
            </a:r>
            <a:r>
              <a:rPr lang="en-US" sz="2200" i="1" dirty="0" smtClean="0"/>
              <a:t> </a:t>
            </a:r>
            <a:r>
              <a:rPr lang="en-US" sz="2200" i="1" dirty="0" err="1" smtClean="0"/>
              <a:t>Firaq</a:t>
            </a:r>
            <a:r>
              <a:rPr lang="en-US" sz="2200" i="1" dirty="0" smtClean="0"/>
              <a:t> </a:t>
            </a:r>
            <a:r>
              <a:rPr lang="en-US" sz="2200" i="1" dirty="0" err="1" smtClean="0"/>
              <a:t>wal</a:t>
            </a:r>
            <a:r>
              <a:rPr lang="en-US" sz="2200" i="1" dirty="0" smtClean="0"/>
              <a:t> </a:t>
            </a:r>
            <a:r>
              <a:rPr lang="en-US" sz="2200" i="1" dirty="0" err="1" smtClean="0"/>
              <a:t>Madzahib</a:t>
            </a:r>
            <a:r>
              <a:rPr lang="en-US" sz="2200" i="1" dirty="0" smtClean="0"/>
              <a:t> al-</a:t>
            </a:r>
            <a:r>
              <a:rPr lang="en-US" sz="2200" i="1" dirty="0" err="1" smtClean="0"/>
              <a:t>Mu’ashirah</a:t>
            </a:r>
            <a:endParaRPr lang="en-US" sz="2200" i="1" dirty="0" smtClean="0"/>
          </a:p>
          <a:p>
            <a:pPr lvl="1"/>
            <a:endParaRPr lang="en-US" sz="2200" dirty="0" smtClean="0"/>
          </a:p>
          <a:p>
            <a:pPr>
              <a:buNone/>
            </a:pPr>
            <a:endParaRPr lang="en-US" dirty="0"/>
          </a:p>
        </p:txBody>
      </p:sp>
      <p:pic>
        <p:nvPicPr>
          <p:cNvPr id="2053" name="Picture 5" descr="D:\Majelis Tabligh PPM 2015-2020\Pengajian PP Muhammadiyah 1437 H\7-نسخ4.jpg"/>
          <p:cNvPicPr>
            <a:picLocks noChangeAspect="1" noChangeArrowheads="1"/>
          </p:cNvPicPr>
          <p:nvPr/>
        </p:nvPicPr>
        <p:blipFill>
          <a:blip r:embed="rId2"/>
          <a:srcRect/>
          <a:stretch>
            <a:fillRect/>
          </a:stretch>
        </p:blipFill>
        <p:spPr bwMode="auto">
          <a:xfrm>
            <a:off x="1785918" y="428622"/>
            <a:ext cx="2285984" cy="12858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itle 1"/>
          <p:cNvSpPr txBox="1">
            <a:spLocks/>
          </p:cNvSpPr>
          <p:nvPr/>
        </p:nvSpPr>
        <p:spPr>
          <a:xfrm>
            <a:off x="3948138" y="214290"/>
            <a:ext cx="4410076"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id-ID" sz="32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mj-lt"/>
                <a:ea typeface="+mj-ea"/>
                <a:cs typeface="+mj-cs"/>
              </a:rPr>
              <a:t>KURIKULUM </a:t>
            </a:r>
          </a:p>
          <a:p>
            <a:pPr marL="0" marR="0" lvl="0" indent="0" defTabSz="914400" rtl="0" eaLnBrk="1" fontAlgn="auto" latinLnBrk="0" hangingPunct="1">
              <a:lnSpc>
                <a:spcPct val="100000"/>
              </a:lnSpc>
              <a:spcBef>
                <a:spcPct val="0"/>
              </a:spcBef>
              <a:spcAft>
                <a:spcPts val="0"/>
              </a:spcAft>
              <a:buClrTx/>
              <a:buSzTx/>
              <a:buFontTx/>
              <a:buNone/>
              <a:tabLst/>
              <a:defRPr/>
            </a:pPr>
            <a:r>
              <a:rPr kumimoji="0" lang="id-ID" sz="32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mj-lt"/>
                <a:ea typeface="+mj-ea"/>
                <a:cs typeface="+mj-cs"/>
              </a:rPr>
              <a:t>S</a:t>
            </a:r>
            <a:r>
              <a:rPr kumimoji="0" lang="en-US" sz="32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mj-lt"/>
                <a:ea typeface="+mj-ea"/>
                <a:cs typeface="+mj-cs"/>
              </a:rPr>
              <a:t>K</a:t>
            </a:r>
            <a:r>
              <a:rPr kumimoji="0" lang="id-ID" sz="32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mj-lt"/>
                <a:ea typeface="+mj-ea"/>
                <a:cs typeface="+mj-cs"/>
              </a:rPr>
              <a:t>PMM</a:t>
            </a:r>
            <a:endParaRPr kumimoji="0" lang="en-US" sz="3200" i="0" u="none" strike="noStrike" kern="1200" normalizeH="0" baseline="0" noProof="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14356"/>
            <a:ext cx="8501122" cy="5411807"/>
          </a:xfrm>
        </p:spPr>
        <p:txBody>
          <a:bodyPr>
            <a:noAutofit/>
          </a:bodyPr>
          <a:lstStyle/>
          <a:p>
            <a:pPr lvl="0">
              <a:buNone/>
            </a:pPr>
            <a:r>
              <a:rPr lang="en-US" sz="2200" b="1" dirty="0" smtClean="0">
                <a:solidFill>
                  <a:srgbClr val="0000CC"/>
                </a:solidFill>
              </a:rPr>
              <a:t>2) </a:t>
            </a:r>
            <a:r>
              <a:rPr lang="id-ID" sz="2200" b="1" dirty="0" smtClean="0">
                <a:solidFill>
                  <a:srgbClr val="0000CC"/>
                </a:solidFill>
              </a:rPr>
              <a:t>Kemuhammadiyahan</a:t>
            </a:r>
            <a:endParaRPr lang="en-US" sz="2200" dirty="0" smtClean="0">
              <a:solidFill>
                <a:srgbClr val="0000CC"/>
              </a:solidFill>
            </a:endParaRPr>
          </a:p>
          <a:p>
            <a:pPr lvl="1">
              <a:buFont typeface="Wingdings" pitchFamily="2" charset="2"/>
              <a:buChar char="§"/>
            </a:pPr>
            <a:r>
              <a:rPr lang="id-ID" sz="2200" dirty="0" smtClean="0"/>
              <a:t>Sejarah Muhammadiyah</a:t>
            </a:r>
            <a:endParaRPr lang="en-US" sz="2200" dirty="0" smtClean="0"/>
          </a:p>
          <a:p>
            <a:pPr lvl="1">
              <a:buFont typeface="Wingdings" pitchFamily="2" charset="2"/>
              <a:buChar char="§"/>
            </a:pPr>
            <a:r>
              <a:rPr lang="en-US" sz="2200" dirty="0" err="1" smtClean="0"/>
              <a:t>Manhaj</a:t>
            </a:r>
            <a:r>
              <a:rPr lang="en-US" sz="2200" dirty="0" smtClean="0"/>
              <a:t> </a:t>
            </a:r>
            <a:r>
              <a:rPr lang="en-US" sz="2200" dirty="0" err="1" smtClean="0"/>
              <a:t>Gerakan</a:t>
            </a:r>
            <a:r>
              <a:rPr lang="en-US" sz="2200" dirty="0" smtClean="0"/>
              <a:t> </a:t>
            </a:r>
            <a:r>
              <a:rPr lang="en-US" sz="2200" dirty="0" err="1" smtClean="0"/>
              <a:t>Dakwah</a:t>
            </a:r>
            <a:r>
              <a:rPr lang="en-US" sz="2200" dirty="0" smtClean="0"/>
              <a:t> </a:t>
            </a:r>
            <a:r>
              <a:rPr lang="en-US" sz="2200" dirty="0" err="1" smtClean="0"/>
              <a:t>Muhammadiyah</a:t>
            </a:r>
            <a:r>
              <a:rPr lang="en-US" sz="2200" dirty="0" smtClean="0"/>
              <a:t> (</a:t>
            </a:r>
            <a:r>
              <a:rPr lang="en-US" sz="2200" dirty="0" err="1" smtClean="0"/>
              <a:t>Paham</a:t>
            </a:r>
            <a:r>
              <a:rPr lang="en-US" sz="2200" dirty="0" smtClean="0"/>
              <a:t> </a:t>
            </a:r>
            <a:r>
              <a:rPr lang="en-US" sz="2200" dirty="0" err="1" smtClean="0"/>
              <a:t>Keagamaan</a:t>
            </a:r>
            <a:r>
              <a:rPr lang="en-US" sz="2200" dirty="0" smtClean="0"/>
              <a:t>, </a:t>
            </a:r>
            <a:r>
              <a:rPr lang="en-US" sz="2200" dirty="0" err="1" smtClean="0"/>
              <a:t>Ideologi</a:t>
            </a:r>
            <a:r>
              <a:rPr lang="en-US" sz="2200" dirty="0" smtClean="0"/>
              <a:t>, </a:t>
            </a:r>
            <a:r>
              <a:rPr lang="en-US" sz="2200" dirty="0" err="1" smtClean="0"/>
              <a:t>Khittah</a:t>
            </a:r>
            <a:r>
              <a:rPr lang="en-US" sz="2200" dirty="0" smtClean="0"/>
              <a:t> </a:t>
            </a:r>
            <a:r>
              <a:rPr lang="en-US" sz="2200" dirty="0" err="1" smtClean="0"/>
              <a:t>dan</a:t>
            </a:r>
            <a:r>
              <a:rPr lang="en-US" sz="2200" dirty="0" smtClean="0"/>
              <a:t> </a:t>
            </a:r>
            <a:r>
              <a:rPr lang="en-US" sz="2200" dirty="0" err="1" smtClean="0"/>
              <a:t>Langkah</a:t>
            </a:r>
            <a:r>
              <a:rPr lang="en-US" sz="2200" dirty="0" smtClean="0"/>
              <a:t>)</a:t>
            </a:r>
          </a:p>
          <a:p>
            <a:pPr lvl="1">
              <a:buFont typeface="Wingdings" pitchFamily="2" charset="2"/>
              <a:buChar char="§"/>
            </a:pPr>
            <a:r>
              <a:rPr lang="en-US" sz="2200" dirty="0" err="1" smtClean="0"/>
              <a:t>Produk</a:t>
            </a:r>
            <a:r>
              <a:rPr lang="en-US" sz="2200" dirty="0" smtClean="0"/>
              <a:t> </a:t>
            </a:r>
            <a:r>
              <a:rPr lang="en-US" sz="2200" dirty="0" err="1" smtClean="0"/>
              <a:t>pemikiran</a:t>
            </a:r>
            <a:r>
              <a:rPr lang="en-US" sz="2200" dirty="0" smtClean="0"/>
              <a:t> </a:t>
            </a:r>
            <a:r>
              <a:rPr lang="en-US" sz="2200" dirty="0" err="1" smtClean="0"/>
              <a:t>keagamaan</a:t>
            </a:r>
            <a:r>
              <a:rPr lang="en-US" sz="2200" dirty="0" smtClean="0"/>
              <a:t>/</a:t>
            </a:r>
            <a:r>
              <a:rPr lang="en-US" sz="2200" dirty="0" err="1" smtClean="0"/>
              <a:t>pedoman</a:t>
            </a:r>
            <a:r>
              <a:rPr lang="en-US" sz="2200" dirty="0" smtClean="0"/>
              <a:t> (</a:t>
            </a:r>
            <a:r>
              <a:rPr lang="en-US" sz="2200" dirty="0" err="1" smtClean="0"/>
              <a:t>Fikih</a:t>
            </a:r>
            <a:r>
              <a:rPr lang="en-US" sz="2200" dirty="0" smtClean="0"/>
              <a:t> </a:t>
            </a:r>
            <a:r>
              <a:rPr lang="en-US" sz="2200" dirty="0" err="1" smtClean="0"/>
              <a:t>Kebencanaan</a:t>
            </a:r>
            <a:r>
              <a:rPr lang="en-US" sz="2200" dirty="0" smtClean="0"/>
              <a:t>, </a:t>
            </a:r>
            <a:r>
              <a:rPr lang="en-US" sz="2200" dirty="0" err="1" smtClean="0"/>
              <a:t>Fikih</a:t>
            </a:r>
            <a:r>
              <a:rPr lang="en-US" sz="2200" dirty="0" smtClean="0"/>
              <a:t> Air, </a:t>
            </a:r>
            <a:r>
              <a:rPr lang="en-US" sz="2200" dirty="0" err="1" smtClean="0"/>
              <a:t>Keluarga</a:t>
            </a:r>
            <a:r>
              <a:rPr lang="en-US" sz="2200" dirty="0" smtClean="0"/>
              <a:t> </a:t>
            </a:r>
            <a:r>
              <a:rPr lang="en-US" sz="2200" dirty="0" err="1" smtClean="0"/>
              <a:t>Sakinah</a:t>
            </a:r>
            <a:r>
              <a:rPr lang="en-US" sz="2200" dirty="0" smtClean="0"/>
              <a:t>, </a:t>
            </a:r>
            <a:r>
              <a:rPr lang="en-US" sz="2200" dirty="0" err="1" smtClean="0"/>
              <a:t>Fikih</a:t>
            </a:r>
            <a:r>
              <a:rPr lang="en-US" sz="2200" dirty="0" smtClean="0"/>
              <a:t> Tata </a:t>
            </a:r>
            <a:r>
              <a:rPr lang="en-US" sz="2200" dirty="0" err="1" smtClean="0"/>
              <a:t>Kelola</a:t>
            </a:r>
            <a:r>
              <a:rPr lang="en-US" sz="2200" dirty="0" smtClean="0"/>
              <a:t> </a:t>
            </a:r>
            <a:r>
              <a:rPr lang="en-US" sz="2200" dirty="0" err="1" smtClean="0"/>
              <a:t>dll</a:t>
            </a:r>
            <a:r>
              <a:rPr lang="en-US" sz="2200" dirty="0" smtClean="0"/>
              <a:t>)</a:t>
            </a:r>
          </a:p>
          <a:p>
            <a:pPr lvl="1">
              <a:buFont typeface="Wingdings" pitchFamily="2" charset="2"/>
              <a:buChar char="§"/>
            </a:pPr>
            <a:r>
              <a:rPr lang="en-US" sz="2200" dirty="0" err="1" smtClean="0"/>
              <a:t>Tanfidz</a:t>
            </a:r>
            <a:r>
              <a:rPr lang="en-US" sz="2200" dirty="0" smtClean="0"/>
              <a:t> </a:t>
            </a:r>
            <a:r>
              <a:rPr lang="en-US" sz="2200" dirty="0" err="1" smtClean="0"/>
              <a:t>muktamar</a:t>
            </a:r>
            <a:r>
              <a:rPr lang="en-US" sz="2200" dirty="0" smtClean="0"/>
              <a:t> ke-47 : </a:t>
            </a:r>
            <a:r>
              <a:rPr lang="en-US" sz="2200" dirty="0" err="1" smtClean="0"/>
              <a:t>Visi</a:t>
            </a:r>
            <a:r>
              <a:rPr lang="en-US" sz="2200" dirty="0" smtClean="0"/>
              <a:t> </a:t>
            </a:r>
            <a:r>
              <a:rPr lang="en-US" sz="2200" dirty="0" err="1" smtClean="0"/>
              <a:t>Muhammadiyah</a:t>
            </a:r>
            <a:r>
              <a:rPr lang="en-US" sz="2200" dirty="0" smtClean="0"/>
              <a:t> 2020; Negara </a:t>
            </a:r>
            <a:r>
              <a:rPr lang="en-US" sz="2200" dirty="0" err="1" smtClean="0"/>
              <a:t>Pancasila</a:t>
            </a:r>
            <a:r>
              <a:rPr lang="en-US" sz="2200" dirty="0" smtClean="0"/>
              <a:t> </a:t>
            </a:r>
            <a:r>
              <a:rPr lang="en-US" sz="2200" dirty="0" err="1" smtClean="0"/>
              <a:t>sebagai</a:t>
            </a:r>
            <a:r>
              <a:rPr lang="en-US" sz="2200" dirty="0" smtClean="0"/>
              <a:t> </a:t>
            </a:r>
            <a:r>
              <a:rPr lang="en-US" sz="2200" i="1" dirty="0" smtClean="0"/>
              <a:t>Dar Al-</a:t>
            </a:r>
            <a:r>
              <a:rPr lang="en-US" sz="2200" i="1" dirty="0" err="1" smtClean="0"/>
              <a:t>ahdi</a:t>
            </a:r>
            <a:r>
              <a:rPr lang="en-US" sz="2200" i="1" dirty="0" smtClean="0"/>
              <a:t> </a:t>
            </a:r>
            <a:r>
              <a:rPr lang="en-US" sz="2200" i="1" dirty="0" err="1" smtClean="0"/>
              <a:t>Wa</a:t>
            </a:r>
            <a:r>
              <a:rPr lang="en-US" sz="2200" i="1" dirty="0" smtClean="0"/>
              <a:t> Al-</a:t>
            </a:r>
            <a:r>
              <a:rPr lang="en-US" sz="2200" i="1" dirty="0" err="1" smtClean="0"/>
              <a:t>Syahadah</a:t>
            </a:r>
            <a:r>
              <a:rPr lang="en-US" sz="2200" dirty="0" smtClean="0"/>
              <a:t>;  Model </a:t>
            </a:r>
            <a:r>
              <a:rPr lang="en-US" sz="2200" dirty="0" err="1" smtClean="0"/>
              <a:t>Dakwah</a:t>
            </a:r>
            <a:r>
              <a:rPr lang="en-US" sz="2200" dirty="0" smtClean="0"/>
              <a:t> </a:t>
            </a:r>
            <a:r>
              <a:rPr lang="en-US" sz="2200" dirty="0" err="1" smtClean="0"/>
              <a:t>Pencerahan</a:t>
            </a:r>
            <a:r>
              <a:rPr lang="en-US" sz="2200" dirty="0" smtClean="0"/>
              <a:t> </a:t>
            </a:r>
            <a:r>
              <a:rPr lang="en-US" sz="2200" dirty="0" err="1" smtClean="0"/>
              <a:t>Berbasis</a:t>
            </a:r>
            <a:r>
              <a:rPr lang="en-US" sz="2200" dirty="0" smtClean="0"/>
              <a:t> </a:t>
            </a:r>
            <a:r>
              <a:rPr lang="en-US" sz="2200" dirty="0" err="1" smtClean="0"/>
              <a:t>Komunitas</a:t>
            </a:r>
            <a:r>
              <a:rPr lang="en-US" sz="2200" dirty="0" smtClean="0"/>
              <a:t>  </a:t>
            </a:r>
            <a:r>
              <a:rPr lang="en-US" sz="2200" dirty="0" err="1" smtClean="0"/>
              <a:t>isu-isu</a:t>
            </a:r>
            <a:r>
              <a:rPr lang="en-US" sz="2200" dirty="0" smtClean="0"/>
              <a:t> </a:t>
            </a:r>
            <a:r>
              <a:rPr lang="en-US" sz="2200" dirty="0" err="1" smtClean="0"/>
              <a:t>strategis</a:t>
            </a:r>
            <a:r>
              <a:rPr lang="en-US" sz="2200" dirty="0" smtClean="0"/>
              <a:t> </a:t>
            </a:r>
            <a:r>
              <a:rPr lang="en-US" sz="2200" dirty="0" err="1" smtClean="0"/>
              <a:t>keummatan</a:t>
            </a:r>
            <a:r>
              <a:rPr lang="en-US" sz="2200" dirty="0" smtClean="0"/>
              <a:t>, </a:t>
            </a:r>
            <a:r>
              <a:rPr lang="en-US" sz="2200" dirty="0" err="1" smtClean="0"/>
              <a:t>kebangsaan</a:t>
            </a:r>
            <a:r>
              <a:rPr lang="en-US" sz="2200" dirty="0" smtClean="0"/>
              <a:t> &amp; </a:t>
            </a:r>
            <a:r>
              <a:rPr lang="en-US" sz="2200" dirty="0" err="1" smtClean="0"/>
              <a:t>kemanusiaan</a:t>
            </a:r>
            <a:r>
              <a:rPr lang="en-US" sz="2200" dirty="0" smtClean="0"/>
              <a:t> universal</a:t>
            </a:r>
          </a:p>
          <a:p>
            <a:pPr lvl="1">
              <a:buFont typeface="Wingdings" pitchFamily="2" charset="2"/>
              <a:buChar char="§"/>
            </a:pPr>
            <a:r>
              <a:rPr lang="id-ID" sz="2200" dirty="0" smtClean="0"/>
              <a:t>Riwayat Perjuangan Tokoh-tokoh Muhammadiyah</a:t>
            </a:r>
            <a:endParaRPr lang="en-US" sz="2200" dirty="0" smtClean="0"/>
          </a:p>
          <a:p>
            <a:pPr lvl="1">
              <a:buFont typeface="Wingdings" pitchFamily="2" charset="2"/>
              <a:buChar char="§"/>
            </a:pPr>
            <a:r>
              <a:rPr lang="id-ID" sz="2200" dirty="0" smtClean="0"/>
              <a:t>Strategi Perjuangan Muhammadiyah</a:t>
            </a:r>
            <a:endParaRPr lang="en-US" sz="2200" dirty="0" smtClean="0"/>
          </a:p>
          <a:p>
            <a:pPr lvl="1">
              <a:buFont typeface="Wingdings" pitchFamily="2" charset="2"/>
              <a:buChar char="§"/>
            </a:pPr>
            <a:r>
              <a:rPr lang="id-ID" sz="2200" dirty="0" smtClean="0"/>
              <a:t>Sejarah Pembaharuan Pemikiran Islam</a:t>
            </a:r>
            <a:endParaRPr lang="en-US" sz="2200" dirty="0" smtClean="0"/>
          </a:p>
          <a:p>
            <a:pPr lvl="1">
              <a:buFont typeface="Wingdings" pitchFamily="2" charset="2"/>
              <a:buChar char="§"/>
            </a:pPr>
            <a:endParaRPr lang="en-US" sz="2200" dirty="0" smtClean="0"/>
          </a:p>
          <a:p>
            <a:pPr lvl="1">
              <a:buNone/>
            </a:pP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a:bodyPr>
          <a:lstStyle/>
          <a:p>
            <a:pPr lvl="0">
              <a:buNone/>
            </a:pPr>
            <a:r>
              <a:rPr lang="en-US" sz="2800" b="1" dirty="0" smtClean="0">
                <a:solidFill>
                  <a:srgbClr val="0000CC"/>
                </a:solidFill>
              </a:rPr>
              <a:t>3) </a:t>
            </a:r>
            <a:r>
              <a:rPr lang="en-US" sz="2800" b="1" dirty="0" err="1" smtClean="0">
                <a:solidFill>
                  <a:srgbClr val="0000CC"/>
                </a:solidFill>
              </a:rPr>
              <a:t>Ilmu</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Metodologi</a:t>
            </a:r>
            <a:r>
              <a:rPr lang="en-US" sz="2800" b="1" dirty="0" smtClean="0">
                <a:solidFill>
                  <a:srgbClr val="0000CC"/>
                </a:solidFill>
              </a:rPr>
              <a:t> </a:t>
            </a:r>
            <a:r>
              <a:rPr lang="en-US" sz="2800" b="1" dirty="0" err="1" smtClean="0">
                <a:solidFill>
                  <a:srgbClr val="0000CC"/>
                </a:solidFill>
              </a:rPr>
              <a:t>Dakwah</a:t>
            </a:r>
            <a:endParaRPr lang="en-US" sz="2800" dirty="0" smtClean="0">
              <a:solidFill>
                <a:srgbClr val="0000CC"/>
              </a:solidFill>
            </a:endParaRPr>
          </a:p>
          <a:p>
            <a:pPr lvl="1">
              <a:buFont typeface="Wingdings" pitchFamily="2" charset="2"/>
              <a:buChar char="§"/>
            </a:pPr>
            <a:r>
              <a:rPr lang="en-US" i="1" dirty="0" err="1" smtClean="0"/>
              <a:t>Ushul</a:t>
            </a:r>
            <a:r>
              <a:rPr lang="en-US" i="1" dirty="0" smtClean="0"/>
              <a:t> </a:t>
            </a:r>
            <a:r>
              <a:rPr lang="en-US" dirty="0" err="1" smtClean="0"/>
              <a:t>dan</a:t>
            </a:r>
            <a:r>
              <a:rPr lang="en-US" dirty="0" smtClean="0"/>
              <a:t> </a:t>
            </a:r>
            <a:r>
              <a:rPr lang="en-US" i="1" dirty="0" err="1" smtClean="0"/>
              <a:t>Manahij</a:t>
            </a:r>
            <a:r>
              <a:rPr lang="en-US" i="1" dirty="0" smtClean="0"/>
              <a:t> </a:t>
            </a:r>
            <a:r>
              <a:rPr lang="en-US" i="1" dirty="0" err="1" smtClean="0"/>
              <a:t>Dakwah</a:t>
            </a:r>
            <a:endParaRPr lang="en-US" i="1" dirty="0" smtClean="0"/>
          </a:p>
          <a:p>
            <a:pPr lvl="1">
              <a:buFont typeface="Wingdings" pitchFamily="2" charset="2"/>
              <a:buChar char="§"/>
            </a:pPr>
            <a:r>
              <a:rPr lang="en-US" dirty="0" err="1" smtClean="0"/>
              <a:t>Sirah</a:t>
            </a:r>
            <a:r>
              <a:rPr lang="en-US" dirty="0" smtClean="0"/>
              <a:t> </a:t>
            </a:r>
            <a:r>
              <a:rPr lang="en-US" dirty="0" err="1" smtClean="0"/>
              <a:t>Nabawiyah</a:t>
            </a:r>
            <a:endParaRPr lang="en-US" dirty="0" smtClean="0"/>
          </a:p>
          <a:p>
            <a:pPr lvl="1">
              <a:buFont typeface="Wingdings" pitchFamily="2" charset="2"/>
              <a:buChar char="§"/>
            </a:pPr>
            <a:r>
              <a:rPr lang="en-US" dirty="0" err="1" smtClean="0"/>
              <a:t>Manhaj</a:t>
            </a:r>
            <a:r>
              <a:rPr lang="en-US" dirty="0" smtClean="0"/>
              <a:t> </a:t>
            </a:r>
            <a:r>
              <a:rPr lang="en-US" dirty="0" err="1" smtClean="0"/>
              <a:t>Tabligh</a:t>
            </a:r>
            <a:endParaRPr lang="en-US" dirty="0" smtClean="0"/>
          </a:p>
          <a:p>
            <a:pPr lvl="1">
              <a:buFont typeface="Wingdings" pitchFamily="2" charset="2"/>
              <a:buChar char="§"/>
            </a:pPr>
            <a:r>
              <a:rPr lang="en-US" dirty="0" err="1" smtClean="0"/>
              <a:t>Psikologi</a:t>
            </a:r>
            <a:r>
              <a:rPr lang="en-US" dirty="0" smtClean="0"/>
              <a:t> </a:t>
            </a:r>
            <a:r>
              <a:rPr lang="en-US" dirty="0" err="1" smtClean="0"/>
              <a:t>Dakwah</a:t>
            </a:r>
            <a:endParaRPr lang="en-US" dirty="0" smtClean="0"/>
          </a:p>
          <a:p>
            <a:pPr lvl="1">
              <a:buFont typeface="Wingdings" pitchFamily="2" charset="2"/>
              <a:buChar char="§"/>
            </a:pPr>
            <a:r>
              <a:rPr lang="en-US" dirty="0" err="1" smtClean="0"/>
              <a:t>Khitabah</a:t>
            </a:r>
            <a:r>
              <a:rPr lang="en-US" dirty="0" smtClean="0"/>
              <a:t> (</a:t>
            </a:r>
            <a:r>
              <a:rPr lang="en-US" dirty="0" err="1" smtClean="0"/>
              <a:t>Retorika</a:t>
            </a:r>
            <a:r>
              <a:rPr lang="en-US" dirty="0" smtClean="0"/>
              <a:t> </a:t>
            </a:r>
            <a:r>
              <a:rPr lang="en-US" dirty="0" err="1" smtClean="0"/>
              <a:t>Dakwah</a:t>
            </a:r>
            <a:r>
              <a:rPr lang="en-US" dirty="0" smtClean="0"/>
              <a:t>)</a:t>
            </a:r>
          </a:p>
          <a:p>
            <a:pPr lvl="1">
              <a:buFont typeface="Wingdings" pitchFamily="2" charset="2"/>
              <a:buChar char="§"/>
            </a:pPr>
            <a:r>
              <a:rPr lang="id-ID" dirty="0" smtClean="0"/>
              <a:t>Komunikasi Efektif</a:t>
            </a:r>
            <a:r>
              <a:rPr lang="en-US" dirty="0" smtClean="0"/>
              <a:t> (Intra-inter Personal)</a:t>
            </a:r>
          </a:p>
          <a:p>
            <a:pPr lvl="1">
              <a:buFont typeface="Wingdings" pitchFamily="2" charset="2"/>
              <a:buChar char="§"/>
            </a:pPr>
            <a:r>
              <a:rPr lang="id-ID" dirty="0" smtClean="0"/>
              <a:t>Pengembangan media dakwah</a:t>
            </a:r>
            <a:r>
              <a:rPr lang="en-US" dirty="0" smtClean="0"/>
              <a:t> </a:t>
            </a:r>
            <a:r>
              <a:rPr lang="en-US" dirty="0" err="1" smtClean="0"/>
              <a:t>kontemporer</a:t>
            </a:r>
            <a:endParaRPr lang="en-US" dirty="0" smtClean="0"/>
          </a:p>
          <a:p>
            <a:pPr lvl="1">
              <a:buFont typeface="Wingdings" pitchFamily="2" charset="2"/>
              <a:buChar char="§"/>
            </a:pPr>
            <a:r>
              <a:rPr lang="en-US" dirty="0" err="1" smtClean="0"/>
              <a:t>Desain</a:t>
            </a:r>
            <a:r>
              <a:rPr lang="en-US" dirty="0" smtClean="0"/>
              <a:t> </a:t>
            </a:r>
            <a:r>
              <a:rPr lang="en-US" dirty="0" err="1" smtClean="0"/>
              <a:t>dan</a:t>
            </a:r>
            <a:r>
              <a:rPr lang="en-US" dirty="0" smtClean="0"/>
              <a:t> </a:t>
            </a:r>
            <a:r>
              <a:rPr lang="en-US" dirty="0" err="1" smtClean="0"/>
              <a:t>penulisan</a:t>
            </a:r>
            <a:r>
              <a:rPr lang="en-US" dirty="0" smtClean="0"/>
              <a:t> </a:t>
            </a:r>
            <a:r>
              <a:rPr lang="en-US" dirty="0" err="1" smtClean="0"/>
              <a:t>naskah</a:t>
            </a:r>
            <a:r>
              <a:rPr lang="en-US" dirty="0" smtClean="0"/>
              <a:t> </a:t>
            </a:r>
            <a:r>
              <a:rPr lang="en-US" dirty="0" err="1" smtClean="0"/>
              <a:t>dakwah</a:t>
            </a:r>
            <a:endParaRPr lang="en-US" dirty="0" smtClean="0"/>
          </a:p>
          <a:p>
            <a:pPr>
              <a:buNone/>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normAutofit/>
          </a:bodyPr>
          <a:lstStyle/>
          <a:p>
            <a:pPr lvl="0">
              <a:buNone/>
            </a:pPr>
            <a:r>
              <a:rPr lang="en-US" sz="2800" b="1" dirty="0" smtClean="0">
                <a:solidFill>
                  <a:srgbClr val="0000CC"/>
                </a:solidFill>
              </a:rPr>
              <a:t>4) </a:t>
            </a:r>
            <a:r>
              <a:rPr lang="id-ID" sz="2800" b="1" dirty="0" smtClean="0">
                <a:solidFill>
                  <a:srgbClr val="0000CC"/>
                </a:solidFill>
              </a:rPr>
              <a:t>Kepemimpinan dan Manajemen</a:t>
            </a:r>
            <a:endParaRPr lang="en-US" sz="2800" dirty="0" smtClean="0">
              <a:solidFill>
                <a:srgbClr val="0000CC"/>
              </a:solidFill>
            </a:endParaRPr>
          </a:p>
          <a:p>
            <a:pPr lvl="1">
              <a:buFont typeface="Wingdings" pitchFamily="2" charset="2"/>
              <a:buChar char="§"/>
            </a:pPr>
            <a:r>
              <a:rPr lang="en-US" i="1" dirty="0" smtClean="0"/>
              <a:t>Prophetic Leadership</a:t>
            </a:r>
          </a:p>
          <a:p>
            <a:pPr lvl="1">
              <a:buFont typeface="Wingdings" pitchFamily="2" charset="2"/>
              <a:buChar char="§"/>
            </a:pPr>
            <a:r>
              <a:rPr lang="id-ID" dirty="0" smtClean="0"/>
              <a:t>Pengembangan Jaringan</a:t>
            </a:r>
            <a:r>
              <a:rPr lang="en-US" dirty="0" smtClean="0"/>
              <a:t> &amp; </a:t>
            </a:r>
            <a:r>
              <a:rPr lang="en-US" dirty="0" err="1" smtClean="0"/>
              <a:t>Dakwah</a:t>
            </a:r>
            <a:r>
              <a:rPr lang="en-US" dirty="0" smtClean="0"/>
              <a:t> </a:t>
            </a:r>
            <a:r>
              <a:rPr lang="en-US" dirty="0" err="1" smtClean="0"/>
              <a:t>Komunitas</a:t>
            </a:r>
            <a:endParaRPr lang="en-US" dirty="0" smtClean="0"/>
          </a:p>
          <a:p>
            <a:pPr lvl="1">
              <a:buFont typeface="Wingdings" pitchFamily="2" charset="2"/>
              <a:buChar char="§"/>
            </a:pPr>
            <a:r>
              <a:rPr lang="id-ID" dirty="0" smtClean="0"/>
              <a:t>Teknik Pengelolaan Jamaah dan Dakwah Jamaah</a:t>
            </a:r>
            <a:endParaRPr lang="en-US" dirty="0" smtClean="0"/>
          </a:p>
          <a:p>
            <a:pPr lvl="1">
              <a:buFont typeface="Wingdings" pitchFamily="2" charset="2"/>
              <a:buChar char="§"/>
            </a:pPr>
            <a:r>
              <a:rPr lang="id-ID" dirty="0" smtClean="0"/>
              <a:t>Pengorganisasian Kegiatan Dakwah</a:t>
            </a:r>
            <a:endParaRPr lang="en-US" dirty="0" smtClean="0"/>
          </a:p>
          <a:p>
            <a:pPr lvl="1">
              <a:buFont typeface="Wingdings" pitchFamily="2" charset="2"/>
              <a:buChar char="§"/>
            </a:pPr>
            <a:r>
              <a:rPr lang="en-US" dirty="0" err="1" smtClean="0"/>
              <a:t>Pemberdayaan</a:t>
            </a:r>
            <a:r>
              <a:rPr lang="en-US" dirty="0" smtClean="0"/>
              <a:t> </a:t>
            </a:r>
            <a:r>
              <a:rPr lang="id-ID" dirty="0" smtClean="0"/>
              <a:t>Masyarakat</a:t>
            </a:r>
            <a:endParaRPr lang="en-US" dirty="0" smtClean="0"/>
          </a:p>
          <a:p>
            <a:pPr lvl="1">
              <a:buFont typeface="Wingdings" pitchFamily="2" charset="2"/>
              <a:buChar char="§"/>
            </a:pPr>
            <a:r>
              <a:rPr lang="en-US" dirty="0" err="1" smtClean="0"/>
              <a:t>Strategi</a:t>
            </a:r>
            <a:r>
              <a:rPr lang="en-US" dirty="0" smtClean="0"/>
              <a:t> </a:t>
            </a:r>
            <a:r>
              <a:rPr lang="en-US" dirty="0" err="1" smtClean="0"/>
              <a:t>dan</a:t>
            </a:r>
            <a:r>
              <a:rPr lang="en-US" dirty="0" smtClean="0"/>
              <a:t> </a:t>
            </a:r>
            <a:r>
              <a:rPr lang="en-US" dirty="0" err="1" smtClean="0"/>
              <a:t>pendekatan</a:t>
            </a:r>
            <a:r>
              <a:rPr lang="en-US" dirty="0" smtClean="0"/>
              <a:t> </a:t>
            </a:r>
            <a:r>
              <a:rPr lang="en-US" dirty="0" err="1" smtClean="0"/>
              <a:t>dakwah</a:t>
            </a:r>
            <a:r>
              <a:rPr lang="en-US" dirty="0" smtClean="0"/>
              <a:t> </a:t>
            </a:r>
            <a:r>
              <a:rPr lang="en-US" dirty="0" err="1" smtClean="0"/>
              <a:t>kebencanaan</a:t>
            </a:r>
            <a:endParaRPr lang="en-US" dirty="0" smtClean="0"/>
          </a:p>
          <a:p>
            <a:pPr lvl="1">
              <a:buFont typeface="Wingdings" pitchFamily="2" charset="2"/>
              <a:buChar char="§"/>
            </a:pPr>
            <a:r>
              <a:rPr lang="id-ID" dirty="0" smtClean="0"/>
              <a:t>Perencanaan dan Evaluasi Kegiatan Dakwah</a:t>
            </a:r>
            <a:endParaRPr lang="en-US" dirty="0" smtClean="0"/>
          </a:p>
          <a:p>
            <a:pPr>
              <a:buNone/>
            </a:pP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92500" lnSpcReduction="20000"/>
          </a:bodyPr>
          <a:lstStyle/>
          <a:p>
            <a:pPr lvl="0">
              <a:buNone/>
            </a:pPr>
            <a:r>
              <a:rPr lang="en-US" sz="2800" b="1" dirty="0" smtClean="0">
                <a:solidFill>
                  <a:srgbClr val="0000CC"/>
                </a:solidFill>
              </a:rPr>
              <a:t>5) </a:t>
            </a:r>
            <a:r>
              <a:rPr lang="id-ID" sz="2800" b="1" dirty="0" smtClean="0">
                <a:solidFill>
                  <a:srgbClr val="0000CC"/>
                </a:solidFill>
              </a:rPr>
              <a:t>Kapita Selekta/Materi Penunjang</a:t>
            </a:r>
            <a:endParaRPr lang="en-US" sz="2800" dirty="0" smtClean="0">
              <a:solidFill>
                <a:srgbClr val="0000CC"/>
              </a:solidFill>
            </a:endParaRPr>
          </a:p>
          <a:p>
            <a:pPr lvl="1">
              <a:buFont typeface="Wingdings" pitchFamily="2" charset="2"/>
              <a:buChar char="§"/>
            </a:pPr>
            <a:r>
              <a:rPr lang="id-ID" dirty="0" smtClean="0"/>
              <a:t>Psikologi Sosial</a:t>
            </a:r>
            <a:endParaRPr lang="en-US" dirty="0" smtClean="0"/>
          </a:p>
          <a:p>
            <a:pPr lvl="1">
              <a:buFont typeface="Wingdings" pitchFamily="2" charset="2"/>
              <a:buChar char="§"/>
            </a:pPr>
            <a:r>
              <a:rPr lang="id-ID" dirty="0" smtClean="0"/>
              <a:t>Sosiologi </a:t>
            </a:r>
            <a:r>
              <a:rPr lang="en-US" dirty="0" smtClean="0"/>
              <a:t>&amp; </a:t>
            </a:r>
            <a:r>
              <a:rPr lang="en-US" dirty="0" err="1" smtClean="0"/>
              <a:t>Antropologi</a:t>
            </a:r>
            <a:r>
              <a:rPr lang="en-US" dirty="0" smtClean="0"/>
              <a:t> </a:t>
            </a:r>
            <a:r>
              <a:rPr lang="id-ID" dirty="0" smtClean="0"/>
              <a:t>Dakwah</a:t>
            </a:r>
            <a:endParaRPr lang="en-US" dirty="0" smtClean="0"/>
          </a:p>
          <a:p>
            <a:pPr lvl="1">
              <a:buFont typeface="Wingdings" pitchFamily="2" charset="2"/>
              <a:buChar char="§"/>
            </a:pPr>
            <a:r>
              <a:rPr lang="en-US" dirty="0" err="1" smtClean="0"/>
              <a:t>Patologi</a:t>
            </a:r>
            <a:r>
              <a:rPr lang="en-US" dirty="0" smtClean="0"/>
              <a:t> </a:t>
            </a:r>
            <a:r>
              <a:rPr lang="en-US" dirty="0" err="1" smtClean="0"/>
              <a:t>Sosial</a:t>
            </a:r>
            <a:r>
              <a:rPr lang="en-US" dirty="0" smtClean="0"/>
              <a:t> (</a:t>
            </a:r>
            <a:r>
              <a:rPr lang="en-US" dirty="0" err="1" smtClean="0"/>
              <a:t>Analisis</a:t>
            </a:r>
            <a:r>
              <a:rPr lang="en-US" dirty="0" smtClean="0"/>
              <a:t> </a:t>
            </a:r>
            <a:r>
              <a:rPr lang="en-US" dirty="0" err="1" smtClean="0"/>
              <a:t>Kasus</a:t>
            </a:r>
            <a:r>
              <a:rPr lang="en-US" dirty="0" smtClean="0"/>
              <a:t> </a:t>
            </a:r>
            <a:r>
              <a:rPr lang="en-US" dirty="0" err="1" smtClean="0"/>
              <a:t>Dakwah</a:t>
            </a:r>
            <a:r>
              <a:rPr lang="en-US" dirty="0" smtClean="0"/>
              <a:t>)</a:t>
            </a:r>
          </a:p>
          <a:p>
            <a:pPr lvl="1">
              <a:buFont typeface="Wingdings" pitchFamily="2" charset="2"/>
              <a:buChar char="§"/>
            </a:pPr>
            <a:r>
              <a:rPr lang="en-US" dirty="0" err="1" smtClean="0"/>
              <a:t>Dinamika</a:t>
            </a:r>
            <a:r>
              <a:rPr lang="en-US" dirty="0" smtClean="0"/>
              <a:t> </a:t>
            </a:r>
            <a:r>
              <a:rPr lang="id-ID" dirty="0" smtClean="0"/>
              <a:t>Pemikiran </a:t>
            </a:r>
            <a:r>
              <a:rPr lang="en-US" dirty="0" smtClean="0"/>
              <a:t>Islam </a:t>
            </a:r>
            <a:r>
              <a:rPr lang="id-ID" dirty="0" smtClean="0"/>
              <a:t>Kontemporer</a:t>
            </a:r>
            <a:endParaRPr lang="en-US" dirty="0" smtClean="0"/>
          </a:p>
          <a:p>
            <a:pPr lvl="1">
              <a:buFont typeface="Wingdings" pitchFamily="2" charset="2"/>
              <a:buChar char="§"/>
            </a:pPr>
            <a:r>
              <a:rPr lang="id-ID" dirty="0" smtClean="0"/>
              <a:t>Kristologi dan Kristenisasi</a:t>
            </a:r>
            <a:endParaRPr lang="en-US" dirty="0" smtClean="0"/>
          </a:p>
          <a:p>
            <a:pPr>
              <a:buNone/>
            </a:pPr>
            <a:endParaRPr lang="en-US" sz="2800" dirty="0" smtClean="0"/>
          </a:p>
          <a:p>
            <a:pPr>
              <a:buNone/>
            </a:pPr>
            <a:r>
              <a:rPr lang="en-US" sz="2800" b="1" dirty="0" smtClean="0">
                <a:solidFill>
                  <a:srgbClr val="0000CC"/>
                </a:solidFill>
              </a:rPr>
              <a:t>6) Workshop </a:t>
            </a:r>
            <a:r>
              <a:rPr lang="en-US" sz="2800" b="1" dirty="0" err="1" smtClean="0">
                <a:solidFill>
                  <a:srgbClr val="0000CC"/>
                </a:solidFill>
              </a:rPr>
              <a:t>Dakwah</a:t>
            </a:r>
            <a:endParaRPr lang="en-US" sz="2800" b="1" dirty="0" smtClean="0">
              <a:solidFill>
                <a:srgbClr val="0000CC"/>
              </a:solidFill>
            </a:endParaRPr>
          </a:p>
          <a:p>
            <a:pPr marL="723900" indent="-273050">
              <a:buFont typeface="Wingdings" pitchFamily="2" charset="2"/>
              <a:buChar char="§"/>
            </a:pPr>
            <a:r>
              <a:rPr lang="en-US" sz="2800" dirty="0" err="1" smtClean="0"/>
              <a:t>Dakwah</a:t>
            </a:r>
            <a:r>
              <a:rPr lang="en-US" sz="2800" dirty="0" smtClean="0"/>
              <a:t> </a:t>
            </a:r>
            <a:r>
              <a:rPr lang="en-US" sz="2800" dirty="0" err="1" smtClean="0"/>
              <a:t>Komunitas</a:t>
            </a:r>
            <a:endParaRPr lang="en-US" sz="2800" dirty="0" smtClean="0"/>
          </a:p>
          <a:p>
            <a:pPr marL="723900" indent="-273050">
              <a:buFont typeface="Wingdings" pitchFamily="2" charset="2"/>
              <a:buChar char="§"/>
            </a:pPr>
            <a:r>
              <a:rPr lang="en-US" sz="2800" dirty="0" err="1" smtClean="0"/>
              <a:t>Dakwah</a:t>
            </a:r>
            <a:r>
              <a:rPr lang="en-US" sz="2800" dirty="0" smtClean="0"/>
              <a:t> </a:t>
            </a:r>
            <a:r>
              <a:rPr lang="en-US" sz="2800" dirty="0" err="1" smtClean="0"/>
              <a:t>kebencanaan</a:t>
            </a:r>
            <a:endParaRPr lang="en-US" sz="2800" dirty="0" smtClean="0"/>
          </a:p>
          <a:p>
            <a:pPr marL="723900" indent="-273050">
              <a:buFont typeface="Wingdings" pitchFamily="2" charset="2"/>
              <a:buChar char="§"/>
            </a:pPr>
            <a:r>
              <a:rPr lang="en-US" sz="2800" dirty="0" err="1" smtClean="0"/>
              <a:t>Dakwah</a:t>
            </a:r>
            <a:r>
              <a:rPr lang="en-US" sz="2800" dirty="0" smtClean="0"/>
              <a:t> </a:t>
            </a:r>
            <a:r>
              <a:rPr lang="en-US" sz="2800" dirty="0" err="1" smtClean="0"/>
              <a:t>Pemberdayaan</a:t>
            </a:r>
            <a:endParaRPr lang="en-US" sz="2800" dirty="0" smtClean="0"/>
          </a:p>
          <a:p>
            <a:pPr marL="723900" indent="-273050">
              <a:buFont typeface="Wingdings" pitchFamily="2" charset="2"/>
              <a:buChar char="§"/>
            </a:pPr>
            <a:r>
              <a:rPr lang="en-US" sz="2800" dirty="0" err="1" smtClean="0"/>
              <a:t>Dakwah</a:t>
            </a:r>
            <a:r>
              <a:rPr lang="en-US" sz="2800" dirty="0" smtClean="0"/>
              <a:t> </a:t>
            </a:r>
            <a:r>
              <a:rPr lang="en-US" sz="2800" i="1" dirty="0" smtClean="0"/>
              <a:t>Cyber space</a:t>
            </a:r>
          </a:p>
          <a:p>
            <a:pPr marL="723900" indent="-273050">
              <a:buFont typeface="Wingdings" pitchFamily="2" charset="2"/>
              <a:buChar char="§"/>
            </a:pPr>
            <a:r>
              <a:rPr lang="en-US" sz="2800" dirty="0" smtClean="0"/>
              <a:t>CMM </a:t>
            </a:r>
            <a:r>
              <a:rPr lang="en-US" sz="2800" dirty="0" err="1" smtClean="0"/>
              <a:t>dan</a:t>
            </a:r>
            <a:r>
              <a:rPr lang="en-US" sz="2800" dirty="0" smtClean="0"/>
              <a:t> </a:t>
            </a:r>
            <a:r>
              <a:rPr lang="en-US" sz="2800" dirty="0" err="1" smtClean="0"/>
              <a:t>Manajemen</a:t>
            </a:r>
            <a:r>
              <a:rPr lang="en-US" sz="2800" dirty="0" smtClean="0"/>
              <a:t> </a:t>
            </a:r>
            <a:r>
              <a:rPr lang="en-US" sz="2800" dirty="0" err="1" smtClean="0"/>
              <a:t>Masjid</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99"/>
                </a:solidFill>
              </a:rPr>
              <a:t>STRATEGI MELAHIRKAN </a:t>
            </a:r>
            <a:br>
              <a:rPr lang="en-US" sz="3200" b="1" dirty="0" smtClean="0">
                <a:solidFill>
                  <a:srgbClr val="000099"/>
                </a:solidFill>
              </a:rPr>
            </a:br>
            <a:r>
              <a:rPr lang="en-US" sz="3200" b="1" dirty="0" smtClean="0">
                <a:solidFill>
                  <a:srgbClr val="000099"/>
                </a:solidFill>
              </a:rPr>
              <a:t>KADER MUBALLIGH</a:t>
            </a:r>
            <a:endParaRPr lang="en-US" sz="3200" b="1" dirty="0">
              <a:solidFill>
                <a:srgbClr val="000099"/>
              </a:solidFill>
            </a:endParaRPr>
          </a:p>
        </p:txBody>
      </p:sp>
      <p:sp>
        <p:nvSpPr>
          <p:cNvPr id="3" name="Content Placeholder 2"/>
          <p:cNvSpPr>
            <a:spLocks noGrp="1"/>
          </p:cNvSpPr>
          <p:nvPr>
            <p:ph idx="1"/>
          </p:nvPr>
        </p:nvSpPr>
        <p:spPr>
          <a:xfrm>
            <a:off x="457200" y="1600200"/>
            <a:ext cx="8472518" cy="4525963"/>
          </a:xfrm>
        </p:spPr>
        <p:txBody>
          <a:bodyPr>
            <a:normAutofit fontScale="62500" lnSpcReduction="20000"/>
          </a:bodyPr>
          <a:lstStyle/>
          <a:p>
            <a:pPr algn="ctr">
              <a:buNone/>
            </a:pPr>
            <a:r>
              <a:rPr lang="id-ID" sz="5100" b="1" dirty="0" smtClean="0">
                <a:solidFill>
                  <a:srgbClr val="FF0000"/>
                </a:solidFill>
              </a:rPr>
              <a:t>ASISTENSI (</a:t>
            </a:r>
            <a:r>
              <a:rPr lang="id-ID" sz="5100" b="1" i="1" dirty="0" smtClean="0">
                <a:solidFill>
                  <a:srgbClr val="FF0000"/>
                </a:solidFill>
              </a:rPr>
              <a:t>LAJNAH</a:t>
            </a:r>
            <a:r>
              <a:rPr lang="id-ID" sz="5100" b="1" dirty="0" smtClean="0">
                <a:solidFill>
                  <a:srgbClr val="FF0000"/>
                </a:solidFill>
              </a:rPr>
              <a:t>) TABLIGH</a:t>
            </a:r>
          </a:p>
          <a:p>
            <a:pPr algn="ctr">
              <a:buNone/>
            </a:pPr>
            <a:endParaRPr lang="id-ID" sz="2800" b="1" dirty="0" smtClean="0"/>
          </a:p>
          <a:p>
            <a:r>
              <a:rPr lang="en-US" sz="2800" dirty="0" err="1" smtClean="0"/>
              <a:t>Kompleksitasdakwahdantantangannyasertaperubahan</a:t>
            </a:r>
            <a:r>
              <a:rPr lang="en-US" sz="2800" dirty="0" smtClean="0"/>
              <a:t> social </a:t>
            </a:r>
            <a:r>
              <a:rPr lang="en-US" sz="2800" dirty="0" err="1" smtClean="0"/>
              <a:t>masyarakat</a:t>
            </a:r>
            <a:r>
              <a:rPr lang="en-US" sz="2800" dirty="0" smtClean="0"/>
              <a:t> yang </a:t>
            </a:r>
            <a:r>
              <a:rPr lang="en-US" sz="2800" dirty="0" err="1" smtClean="0"/>
              <a:t>sedemikiancepatmemerlukanpemikiran</a:t>
            </a:r>
            <a:r>
              <a:rPr lang="en-US" sz="2800" dirty="0" smtClean="0"/>
              <a:t>, </a:t>
            </a:r>
            <a:r>
              <a:rPr lang="en-US" sz="2800" dirty="0" err="1" smtClean="0"/>
              <a:t>analisis</a:t>
            </a:r>
            <a:r>
              <a:rPr lang="en-US" sz="2800" dirty="0" smtClean="0"/>
              <a:t>, </a:t>
            </a:r>
            <a:r>
              <a:rPr lang="en-US" sz="2800" dirty="0" err="1" smtClean="0"/>
              <a:t>perencanaan</a:t>
            </a:r>
            <a:r>
              <a:rPr lang="en-US" sz="2800" dirty="0" smtClean="0"/>
              <a:t>, </a:t>
            </a:r>
            <a:r>
              <a:rPr lang="en-US" sz="2800" dirty="0" err="1" smtClean="0"/>
              <a:t>pemetaan</a:t>
            </a:r>
            <a:r>
              <a:rPr lang="en-US" sz="2800" dirty="0" smtClean="0"/>
              <a:t>, </a:t>
            </a:r>
            <a:r>
              <a:rPr lang="en-US" sz="2800" dirty="0" err="1" smtClean="0"/>
              <a:t>ekseksusisolusidanevaluasi</a:t>
            </a:r>
            <a:r>
              <a:rPr lang="en-US" sz="2800" dirty="0" smtClean="0"/>
              <a:t> yang </a:t>
            </a:r>
            <a:r>
              <a:rPr lang="en-US" sz="2800" dirty="0" err="1" smtClean="0"/>
              <a:t>menyeluruhdantidakparsial</a:t>
            </a:r>
            <a:r>
              <a:rPr lang="en-US" sz="2800" dirty="0" smtClean="0"/>
              <a:t>. </a:t>
            </a:r>
            <a:r>
              <a:rPr lang="en-US" sz="2800" dirty="0" err="1" smtClean="0"/>
              <a:t>Belum</a:t>
            </a:r>
            <a:r>
              <a:rPr lang="id-ID" sz="2800" dirty="0" smtClean="0"/>
              <a:t> </a:t>
            </a:r>
            <a:r>
              <a:rPr lang="en-US" sz="2800" dirty="0" err="1" smtClean="0"/>
              <a:t>lagi</a:t>
            </a:r>
            <a:r>
              <a:rPr lang="id-ID" sz="2800" dirty="0" smtClean="0"/>
              <a:t> </a:t>
            </a:r>
            <a:r>
              <a:rPr lang="en-US" sz="2800" dirty="0" err="1" smtClean="0"/>
              <a:t>tantangan</a:t>
            </a:r>
            <a:r>
              <a:rPr lang="id-ID" sz="2800" dirty="0" smtClean="0"/>
              <a:t> </a:t>
            </a:r>
            <a:r>
              <a:rPr lang="en-US" sz="2800" dirty="0" err="1" smtClean="0"/>
              <a:t>eksternal</a:t>
            </a:r>
            <a:r>
              <a:rPr lang="en-US" sz="2800" dirty="0" smtClean="0"/>
              <a:t> yang </a:t>
            </a:r>
            <a:r>
              <a:rPr lang="en-US" sz="2800" dirty="0" err="1" smtClean="0"/>
              <a:t>berasal</a:t>
            </a:r>
            <a:r>
              <a:rPr lang="id-ID" sz="2800" dirty="0" smtClean="0"/>
              <a:t> </a:t>
            </a:r>
            <a:r>
              <a:rPr lang="en-US" sz="2800" dirty="0" err="1" smtClean="0"/>
              <a:t>dari</a:t>
            </a:r>
            <a:r>
              <a:rPr lang="id-ID" sz="2800" dirty="0" smtClean="0"/>
              <a:t> </a:t>
            </a:r>
            <a:r>
              <a:rPr lang="en-US" sz="2800" dirty="0" err="1" smtClean="0"/>
              <a:t>kekuatan</a:t>
            </a:r>
            <a:r>
              <a:rPr lang="en-US" sz="2800" dirty="0" smtClean="0"/>
              <a:t> global yang </a:t>
            </a:r>
            <a:r>
              <a:rPr lang="en-US" sz="2800" dirty="0" err="1" smtClean="0"/>
              <a:t>menghantam</a:t>
            </a:r>
            <a:r>
              <a:rPr lang="id-ID" sz="2800" dirty="0" smtClean="0"/>
              <a:t> </a:t>
            </a:r>
            <a:r>
              <a:rPr lang="en-US" sz="2800" dirty="0" err="1" smtClean="0"/>
              <a:t>keras</a:t>
            </a:r>
            <a:r>
              <a:rPr lang="id-ID" sz="2800" dirty="0" smtClean="0"/>
              <a:t> </a:t>
            </a:r>
            <a:r>
              <a:rPr lang="en-US" sz="2800" dirty="0" err="1" smtClean="0"/>
              <a:t>setiap</a:t>
            </a:r>
            <a:r>
              <a:rPr lang="id-ID" sz="2800" dirty="0" smtClean="0"/>
              <a:t> </a:t>
            </a:r>
            <a:r>
              <a:rPr lang="en-US" sz="2800" dirty="0" err="1" smtClean="0"/>
              <a:t>individu</a:t>
            </a:r>
            <a:r>
              <a:rPr lang="id-ID" sz="2800" dirty="0" smtClean="0"/>
              <a:t> </a:t>
            </a:r>
            <a:r>
              <a:rPr lang="en-US" sz="2800" dirty="0" err="1" smtClean="0"/>
              <a:t>muslim</a:t>
            </a:r>
            <a:r>
              <a:rPr lang="en-US" sz="2800" dirty="0" smtClean="0"/>
              <a:t>, </a:t>
            </a:r>
            <a:r>
              <a:rPr lang="en-US" sz="2800" dirty="0" err="1" smtClean="0"/>
              <a:t>masyarakat</a:t>
            </a:r>
            <a:r>
              <a:rPr lang="en-US" sz="2800" dirty="0" smtClean="0"/>
              <a:t>, </a:t>
            </a:r>
            <a:r>
              <a:rPr lang="en-US" sz="2800" dirty="0" err="1" smtClean="0"/>
              <a:t>dan</a:t>
            </a:r>
            <a:r>
              <a:rPr lang="id-ID" sz="2800" dirty="0" smtClean="0"/>
              <a:t> </a:t>
            </a:r>
            <a:r>
              <a:rPr lang="en-US" sz="2800" dirty="0" err="1" smtClean="0"/>
              <a:t>bahkan</a:t>
            </a:r>
            <a:r>
              <a:rPr lang="en-US" sz="2800" dirty="0" smtClean="0"/>
              <a:t> Negara </a:t>
            </a:r>
            <a:r>
              <a:rPr lang="en-US" sz="2800" dirty="0" err="1" smtClean="0"/>
              <a:t>sekalipun</a:t>
            </a:r>
            <a:r>
              <a:rPr lang="en-US" sz="2800" dirty="0" smtClean="0"/>
              <a:t>.</a:t>
            </a:r>
          </a:p>
          <a:p>
            <a:r>
              <a:rPr lang="en-US" sz="2800" dirty="0" err="1" smtClean="0"/>
              <a:t>Menghadapi</a:t>
            </a:r>
            <a:r>
              <a:rPr lang="id-ID" sz="2800" dirty="0" smtClean="0"/>
              <a:t> hiper-</a:t>
            </a:r>
            <a:r>
              <a:rPr lang="en-US" sz="2800" dirty="0" err="1" smtClean="0"/>
              <a:t>realitas</a:t>
            </a:r>
            <a:r>
              <a:rPr lang="id-ID" sz="2800" dirty="0" smtClean="0"/>
              <a:t> </a:t>
            </a:r>
            <a:r>
              <a:rPr lang="en-US" sz="2800" dirty="0" err="1" smtClean="0"/>
              <a:t>tersebut</a:t>
            </a:r>
            <a:r>
              <a:rPr lang="id-ID" sz="2800" dirty="0" smtClean="0"/>
              <a:t> </a:t>
            </a:r>
            <a:r>
              <a:rPr lang="en-US" sz="2800" dirty="0" err="1" smtClean="0"/>
              <a:t>Majelis</a:t>
            </a:r>
            <a:r>
              <a:rPr lang="id-ID" sz="2800" dirty="0" smtClean="0"/>
              <a:t> </a:t>
            </a:r>
            <a:r>
              <a:rPr lang="en-US" sz="2800" dirty="0" err="1" smtClean="0"/>
              <a:t>Tabligh</a:t>
            </a:r>
            <a:r>
              <a:rPr lang="id-ID" sz="2800" dirty="0" smtClean="0"/>
              <a:t> </a:t>
            </a:r>
            <a:r>
              <a:rPr lang="en-US" sz="2800" dirty="0" err="1" smtClean="0"/>
              <a:t>sebagai</a:t>
            </a:r>
            <a:r>
              <a:rPr lang="en-US" sz="2800" dirty="0" smtClean="0"/>
              <a:t> organ </a:t>
            </a:r>
            <a:r>
              <a:rPr lang="en-US" sz="2800" dirty="0" err="1" smtClean="0"/>
              <a:t>utama</a:t>
            </a:r>
            <a:r>
              <a:rPr lang="id-ID" sz="2800" dirty="0" smtClean="0"/>
              <a:t> </a:t>
            </a:r>
            <a:r>
              <a:rPr lang="en-US" sz="2800" dirty="0" err="1" smtClean="0"/>
              <a:t>dan</a:t>
            </a:r>
            <a:r>
              <a:rPr lang="id-ID" sz="2800" dirty="0" smtClean="0"/>
              <a:t> </a:t>
            </a:r>
            <a:r>
              <a:rPr lang="en-US" sz="2800" dirty="0" err="1" smtClean="0"/>
              <a:t>terdepan</a:t>
            </a:r>
            <a:r>
              <a:rPr lang="id-ID" sz="2800" dirty="0" smtClean="0"/>
              <a:t> </a:t>
            </a:r>
            <a:r>
              <a:rPr lang="en-US" sz="2800" dirty="0" err="1" smtClean="0"/>
              <a:t>dalam</a:t>
            </a:r>
            <a:r>
              <a:rPr lang="id-ID" sz="2800" dirty="0" smtClean="0"/>
              <a:t> </a:t>
            </a:r>
            <a:r>
              <a:rPr lang="en-US" sz="2800" dirty="0" err="1" smtClean="0"/>
              <a:t>melaksanakan</a:t>
            </a:r>
            <a:r>
              <a:rPr lang="id-ID" sz="2800" dirty="0" smtClean="0"/>
              <a:t> a</a:t>
            </a:r>
            <a:r>
              <a:rPr lang="en-US" sz="2800" dirty="0" err="1" smtClean="0"/>
              <a:t>manah</a:t>
            </a:r>
            <a:r>
              <a:rPr lang="id-ID" sz="2800" dirty="0" smtClean="0"/>
              <a:t> </a:t>
            </a:r>
            <a:r>
              <a:rPr lang="en-US" sz="2800" dirty="0" err="1" smtClean="0"/>
              <a:t>dakwah</a:t>
            </a:r>
            <a:r>
              <a:rPr lang="id-ID" sz="2800" dirty="0" smtClean="0"/>
              <a:t> </a:t>
            </a:r>
            <a:r>
              <a:rPr lang="en-US" sz="2800" dirty="0" err="1" smtClean="0"/>
              <a:t>Persyarikatan</a:t>
            </a:r>
            <a:r>
              <a:rPr lang="en-US" sz="2800" dirty="0" smtClean="0"/>
              <a:t>, </a:t>
            </a:r>
            <a:r>
              <a:rPr lang="en-US" sz="2800" dirty="0" err="1" smtClean="0"/>
              <a:t>dalam</a:t>
            </a:r>
            <a:r>
              <a:rPr lang="id-ID" sz="2800" dirty="0" smtClean="0"/>
              <a:t> </a:t>
            </a:r>
            <a:r>
              <a:rPr lang="en-US" sz="2800" dirty="0" err="1" smtClean="0"/>
              <a:t>ranah</a:t>
            </a:r>
            <a:r>
              <a:rPr lang="id-ID" sz="2800" dirty="0" smtClean="0"/>
              <a:t> tertentu</a:t>
            </a:r>
            <a:r>
              <a:rPr lang="en-US" sz="2800" dirty="0" smtClean="0"/>
              <a:t>, </a:t>
            </a:r>
            <a:r>
              <a:rPr lang="id-ID" sz="2800" dirty="0" smtClean="0"/>
              <a:t>m</a:t>
            </a:r>
            <a:r>
              <a:rPr lang="en-US" sz="2800" dirty="0" err="1" smtClean="0"/>
              <a:t>emiliki</a:t>
            </a:r>
            <a:r>
              <a:rPr lang="id-ID" sz="2800" dirty="0" smtClean="0"/>
              <a:t> </a:t>
            </a:r>
            <a:r>
              <a:rPr lang="en-US" sz="2800" dirty="0" err="1" smtClean="0"/>
              <a:t>keterbatasan</a:t>
            </a:r>
            <a:r>
              <a:rPr lang="id-ID" sz="2800" dirty="0" smtClean="0"/>
              <a:t> </a:t>
            </a:r>
            <a:r>
              <a:rPr lang="en-US" sz="2800" dirty="0" err="1" smtClean="0"/>
              <a:t>dalam</a:t>
            </a:r>
            <a:r>
              <a:rPr lang="id-ID" sz="2800" dirty="0" smtClean="0"/>
              <a:t> </a:t>
            </a:r>
            <a:r>
              <a:rPr lang="en-US" sz="2800" dirty="0" err="1" smtClean="0"/>
              <a:t>berbagai</a:t>
            </a:r>
            <a:r>
              <a:rPr lang="id-ID" sz="2800" dirty="0" smtClean="0"/>
              <a:t> </a:t>
            </a:r>
            <a:r>
              <a:rPr lang="en-US" sz="2800" dirty="0" err="1" smtClean="0"/>
              <a:t>hal</a:t>
            </a:r>
            <a:r>
              <a:rPr lang="id-ID" sz="2800" dirty="0" smtClean="0"/>
              <a:t> </a:t>
            </a:r>
            <a:r>
              <a:rPr lang="en-US" sz="2800" dirty="0" err="1" smtClean="0"/>
              <a:t>termasuk</a:t>
            </a:r>
            <a:r>
              <a:rPr lang="id-ID" sz="2800" dirty="0" smtClean="0"/>
              <a:t> </a:t>
            </a:r>
            <a:r>
              <a:rPr lang="en-US" sz="2800" dirty="0" err="1" smtClean="0"/>
              <a:t>sumber</a:t>
            </a:r>
            <a:r>
              <a:rPr lang="id-ID" sz="2800" dirty="0" smtClean="0"/>
              <a:t> </a:t>
            </a:r>
            <a:r>
              <a:rPr lang="en-US" sz="2800" dirty="0" err="1" smtClean="0"/>
              <a:t>daya</a:t>
            </a:r>
            <a:r>
              <a:rPr lang="id-ID" sz="2800" dirty="0" smtClean="0"/>
              <a:t> </a:t>
            </a:r>
            <a:r>
              <a:rPr lang="en-US" sz="2800" dirty="0" err="1" smtClean="0"/>
              <a:t>manusia</a:t>
            </a:r>
            <a:r>
              <a:rPr lang="en-US" sz="2800" dirty="0" smtClean="0"/>
              <a:t>, </a:t>
            </a:r>
            <a:r>
              <a:rPr lang="en-US" sz="2800" dirty="0" err="1" smtClean="0"/>
              <a:t>infrastruktur</a:t>
            </a:r>
            <a:r>
              <a:rPr lang="en-US" sz="2800" dirty="0" smtClean="0"/>
              <a:t>,</a:t>
            </a:r>
            <a:r>
              <a:rPr lang="id-ID" sz="2800" dirty="0" smtClean="0"/>
              <a:t> </a:t>
            </a:r>
            <a:r>
              <a:rPr lang="en-US" sz="2800" dirty="0" err="1" smtClean="0"/>
              <a:t>termasuk</a:t>
            </a:r>
            <a:r>
              <a:rPr lang="id-ID" sz="2800" dirty="0" smtClean="0"/>
              <a:t> </a:t>
            </a:r>
            <a:r>
              <a:rPr lang="en-US" sz="2800" dirty="0" err="1" smtClean="0"/>
              <a:t>jaringan</a:t>
            </a:r>
            <a:r>
              <a:rPr lang="en-US" sz="2800" dirty="0" smtClean="0"/>
              <a:t>.</a:t>
            </a:r>
          </a:p>
          <a:p>
            <a:r>
              <a:rPr lang="en-US" sz="2800" dirty="0" err="1" smtClean="0"/>
              <a:t>Berlakang</a:t>
            </a:r>
            <a:r>
              <a:rPr lang="id-ID" sz="2800" dirty="0" smtClean="0"/>
              <a:t> </a:t>
            </a:r>
            <a:r>
              <a:rPr lang="en-US" sz="2800" dirty="0" err="1" smtClean="0"/>
              <a:t>pokok</a:t>
            </a:r>
            <a:r>
              <a:rPr lang="id-ID" sz="2800" dirty="0" smtClean="0"/>
              <a:t> </a:t>
            </a:r>
            <a:r>
              <a:rPr lang="en-US" sz="2800" dirty="0" err="1" smtClean="0"/>
              <a:t>pikiran</a:t>
            </a:r>
            <a:r>
              <a:rPr lang="id-ID" sz="2800" dirty="0" smtClean="0"/>
              <a:t> </a:t>
            </a:r>
            <a:r>
              <a:rPr lang="en-US" sz="2800" dirty="0" err="1" smtClean="0"/>
              <a:t>tersebut</a:t>
            </a:r>
            <a:r>
              <a:rPr lang="en-US" sz="2800" dirty="0" smtClean="0"/>
              <a:t>, </a:t>
            </a:r>
            <a:r>
              <a:rPr lang="en-US" sz="2800" dirty="0" err="1" smtClean="0"/>
              <a:t>Majelis</a:t>
            </a:r>
            <a:r>
              <a:rPr lang="id-ID" sz="2800" dirty="0" smtClean="0"/>
              <a:t> </a:t>
            </a:r>
            <a:r>
              <a:rPr lang="en-US" sz="2800" dirty="0" err="1" smtClean="0"/>
              <a:t>Tabligh</a:t>
            </a:r>
            <a:r>
              <a:rPr lang="id-ID" sz="2800" dirty="0" smtClean="0"/>
              <a:t> </a:t>
            </a:r>
            <a:r>
              <a:rPr lang="en-US" sz="2800" dirty="0" err="1" smtClean="0"/>
              <a:t>Periode</a:t>
            </a:r>
            <a:r>
              <a:rPr lang="en-US" sz="2800" dirty="0" smtClean="0"/>
              <a:t> 2015-2020 </a:t>
            </a:r>
            <a:r>
              <a:rPr lang="en-US" sz="2800" dirty="0" err="1" smtClean="0"/>
              <a:t>perlu</a:t>
            </a:r>
            <a:r>
              <a:rPr lang="id-ID" sz="2800" dirty="0" smtClean="0"/>
              <a:t> </a:t>
            </a:r>
            <a:r>
              <a:rPr lang="en-US" sz="2800" dirty="0" err="1" smtClean="0"/>
              <a:t>membentuk</a:t>
            </a:r>
            <a:r>
              <a:rPr lang="id-ID" sz="2800" dirty="0" smtClean="0"/>
              <a:t> </a:t>
            </a:r>
            <a:r>
              <a:rPr lang="en-US" sz="2800" dirty="0" err="1" smtClean="0"/>
              <a:t>semacam</a:t>
            </a:r>
            <a:r>
              <a:rPr lang="id-ID" sz="2800" dirty="0" smtClean="0"/>
              <a:t> </a:t>
            </a:r>
            <a:r>
              <a:rPr lang="en-US" sz="2800" dirty="0" err="1" smtClean="0"/>
              <a:t>Lajnah</a:t>
            </a:r>
            <a:r>
              <a:rPr lang="id-ID" sz="2800" dirty="0" smtClean="0"/>
              <a:t> </a:t>
            </a:r>
            <a:r>
              <a:rPr lang="en-US" sz="2800" dirty="0" err="1" smtClean="0"/>
              <a:t>Tabligh</a:t>
            </a:r>
            <a:r>
              <a:rPr lang="en-US" sz="2800" dirty="0" smtClean="0"/>
              <a:t> yang </a:t>
            </a:r>
            <a:r>
              <a:rPr lang="en-US" sz="2800" dirty="0" err="1" smtClean="0"/>
              <a:t>terdiri</a:t>
            </a:r>
            <a:r>
              <a:rPr lang="id-ID" sz="2800" dirty="0" smtClean="0"/>
              <a:t> </a:t>
            </a:r>
            <a:r>
              <a:rPr lang="en-US" sz="2800" dirty="0" err="1" smtClean="0"/>
              <a:t>dari</a:t>
            </a:r>
            <a:r>
              <a:rPr lang="en-US" sz="2800" dirty="0" smtClean="0"/>
              <a:t> </a:t>
            </a:r>
            <a:r>
              <a:rPr lang="en-US" sz="2800" dirty="0" err="1" smtClean="0"/>
              <a:t>para</a:t>
            </a:r>
            <a:r>
              <a:rPr lang="en-US" sz="2800" dirty="0" smtClean="0"/>
              <a:t> </a:t>
            </a:r>
            <a:r>
              <a:rPr lang="en-US" sz="2800" dirty="0" err="1" smtClean="0"/>
              <a:t>pakar</a:t>
            </a:r>
            <a:r>
              <a:rPr lang="id-ID" sz="2800" dirty="0" smtClean="0"/>
              <a:t> </a:t>
            </a:r>
            <a:r>
              <a:rPr lang="en-US" sz="2800" dirty="0" err="1" smtClean="0"/>
              <a:t>serta</a:t>
            </a:r>
            <a:r>
              <a:rPr lang="id-ID" sz="2800" dirty="0" smtClean="0"/>
              <a:t> </a:t>
            </a:r>
            <a:r>
              <a:rPr lang="en-US" sz="2800" dirty="0" err="1" smtClean="0"/>
              <a:t>tenaga</a:t>
            </a:r>
            <a:r>
              <a:rPr lang="en-US" sz="2800" dirty="0" smtClean="0"/>
              <a:t> ad-hoc yang </a:t>
            </a:r>
            <a:r>
              <a:rPr lang="en-US" sz="2800" dirty="0" err="1" smtClean="0"/>
              <a:t>relevan</a:t>
            </a:r>
            <a:r>
              <a:rPr lang="id-ID" sz="2800" dirty="0" smtClean="0"/>
              <a:t> </a:t>
            </a:r>
            <a:r>
              <a:rPr lang="en-US" sz="2800" dirty="0" err="1" smtClean="0"/>
              <a:t>dan</a:t>
            </a:r>
            <a:r>
              <a:rPr lang="id-ID" sz="2800" dirty="0" smtClean="0"/>
              <a:t> </a:t>
            </a:r>
            <a:r>
              <a:rPr lang="en-US" sz="2800" dirty="0" err="1" smtClean="0"/>
              <a:t>kompeten</a:t>
            </a:r>
            <a:r>
              <a:rPr lang="id-ID" sz="2800" dirty="0" smtClean="0"/>
              <a:t> </a:t>
            </a:r>
            <a:r>
              <a:rPr lang="en-US" sz="2800" dirty="0" err="1" smtClean="0"/>
              <a:t>dengan</a:t>
            </a:r>
            <a:r>
              <a:rPr lang="id-ID" sz="2800" dirty="0" smtClean="0"/>
              <a:t> </a:t>
            </a:r>
            <a:r>
              <a:rPr lang="en-US" sz="2800" dirty="0" err="1" smtClean="0"/>
              <a:t>bidangnya</a:t>
            </a:r>
            <a:r>
              <a:rPr lang="id-ID" sz="2800" dirty="0" smtClean="0"/>
              <a:t> </a:t>
            </a:r>
            <a:r>
              <a:rPr lang="en-US" sz="2800" dirty="0" err="1" smtClean="0"/>
              <a:t>masing-masing</a:t>
            </a:r>
            <a:r>
              <a:rPr lang="en-US" sz="2800" dirty="0" smtClean="0"/>
              <a:t> yang </a:t>
            </a:r>
            <a:r>
              <a:rPr lang="en-US" sz="2800" dirty="0" err="1" smtClean="0"/>
              <a:t>diharapkan</a:t>
            </a:r>
            <a:r>
              <a:rPr lang="id-ID" sz="2800" dirty="0" smtClean="0"/>
              <a:t> </a:t>
            </a:r>
            <a:r>
              <a:rPr lang="en-US" sz="2800" dirty="0" err="1" smtClean="0"/>
              <a:t>mampu</a:t>
            </a:r>
            <a:r>
              <a:rPr lang="id-ID" sz="2800" dirty="0" smtClean="0"/>
              <a:t> </a:t>
            </a:r>
            <a:r>
              <a:rPr lang="en-US" sz="2800" dirty="0" err="1" smtClean="0"/>
              <a:t>membantu</a:t>
            </a:r>
            <a:r>
              <a:rPr lang="id-ID" sz="2800" dirty="0" smtClean="0"/>
              <a:t> </a:t>
            </a:r>
            <a:r>
              <a:rPr lang="en-US" sz="2800" dirty="0" err="1" smtClean="0"/>
              <a:t>pengurus</a:t>
            </a:r>
            <a:r>
              <a:rPr lang="id-ID" sz="2800" dirty="0" smtClean="0"/>
              <a:t> </a:t>
            </a:r>
            <a:r>
              <a:rPr lang="en-US" sz="2800" dirty="0" err="1" smtClean="0"/>
              <a:t>Majelis</a:t>
            </a:r>
            <a:r>
              <a:rPr lang="id-ID" sz="2800" dirty="0" smtClean="0"/>
              <a:t> </a:t>
            </a:r>
            <a:r>
              <a:rPr lang="en-US" sz="2800" dirty="0" err="1" smtClean="0"/>
              <a:t>Tabligh</a:t>
            </a:r>
            <a:r>
              <a:rPr lang="id-ID" sz="2800" dirty="0" smtClean="0"/>
              <a:t> </a:t>
            </a:r>
            <a:r>
              <a:rPr lang="en-US" sz="2800" dirty="0" err="1" smtClean="0"/>
              <a:t>dalam</a:t>
            </a:r>
            <a:r>
              <a:rPr lang="id-ID" sz="2800" dirty="0" smtClean="0"/>
              <a:t> </a:t>
            </a:r>
            <a:r>
              <a:rPr lang="en-US" sz="2800" dirty="0" err="1" smtClean="0"/>
              <a:t>menunaikanamanah</a:t>
            </a:r>
            <a:r>
              <a:rPr lang="en-US" sz="2800" dirty="0" smtClean="0"/>
              <a:t> Muktamar-47.</a:t>
            </a:r>
          </a:p>
          <a:p>
            <a:pPr algn="ctr">
              <a:buNone/>
            </a:pP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52"/>
            <a:ext cx="8229600" cy="1368412"/>
          </a:xfrm>
        </p:spPr>
        <p:txBody>
          <a:bodyPr>
            <a:noAutofit/>
          </a:bodyPr>
          <a:lstStyle/>
          <a:p>
            <a:r>
              <a:rPr lang="id-ID" sz="2400" b="1" dirty="0" smtClean="0">
                <a:solidFill>
                  <a:srgbClr val="FF0000"/>
                </a:solidFill>
              </a:rPr>
              <a:t>Fakta Angka Berdasarkan </a:t>
            </a:r>
            <a:br>
              <a:rPr lang="id-ID" sz="2400" b="1" dirty="0" smtClean="0">
                <a:solidFill>
                  <a:srgbClr val="FF0000"/>
                </a:solidFill>
              </a:rPr>
            </a:br>
            <a:r>
              <a:rPr lang="id-ID" sz="2400" b="1" dirty="0" smtClean="0">
                <a:solidFill>
                  <a:srgbClr val="FF0000"/>
                </a:solidFill>
              </a:rPr>
              <a:t>Permendagri RI No. 6 Tahun 2008</a:t>
            </a:r>
            <a:br>
              <a:rPr lang="id-ID" sz="2400" b="1" dirty="0" smtClean="0">
                <a:solidFill>
                  <a:srgbClr val="FF0000"/>
                </a:solidFill>
              </a:rPr>
            </a:br>
            <a:r>
              <a:rPr lang="id-ID" sz="2400" b="1" dirty="0" smtClean="0">
                <a:solidFill>
                  <a:srgbClr val="FF0000"/>
                </a:solidFill>
              </a:rPr>
              <a:t>dan Laporan Rakernas LPCR </a:t>
            </a:r>
            <a:br>
              <a:rPr lang="id-ID" sz="2400" b="1" dirty="0" smtClean="0">
                <a:solidFill>
                  <a:srgbClr val="FF0000"/>
                </a:solidFill>
              </a:rPr>
            </a:br>
            <a:r>
              <a:rPr lang="id-ID" sz="2400" b="1" dirty="0" smtClean="0">
                <a:solidFill>
                  <a:srgbClr val="FF0000"/>
                </a:solidFill>
              </a:rPr>
              <a:t>di Uhamka 22-24 Juli 2011</a:t>
            </a:r>
            <a:endParaRPr lang="en-US" sz="2400" b="1" dirty="0">
              <a:solidFill>
                <a:srgbClr val="FF0000"/>
              </a:solidFill>
            </a:endParaRPr>
          </a:p>
        </p:txBody>
      </p:sp>
      <p:sp>
        <p:nvSpPr>
          <p:cNvPr id="3" name="Content Placeholder 2"/>
          <p:cNvSpPr>
            <a:spLocks noGrp="1"/>
          </p:cNvSpPr>
          <p:nvPr>
            <p:ph idx="1"/>
          </p:nvPr>
        </p:nvSpPr>
        <p:spPr>
          <a:xfrm>
            <a:off x="457200" y="2143116"/>
            <a:ext cx="8229600" cy="3983047"/>
          </a:xfrm>
        </p:spPr>
        <p:txBody>
          <a:bodyPr/>
          <a:lstStyle/>
          <a:p>
            <a:endParaRPr lang="id-ID" dirty="0" smtClean="0"/>
          </a:p>
          <a:p>
            <a:endParaRPr lang="en-US" dirty="0"/>
          </a:p>
        </p:txBody>
      </p:sp>
      <p:graphicFrame>
        <p:nvGraphicFramePr>
          <p:cNvPr id="4" name="Table 3"/>
          <p:cNvGraphicFramePr>
            <a:graphicFrameLocks noGrp="1"/>
          </p:cNvGraphicFramePr>
          <p:nvPr/>
        </p:nvGraphicFramePr>
        <p:xfrm>
          <a:off x="785786" y="2857496"/>
          <a:ext cx="6096000" cy="1010920"/>
        </p:xfrm>
        <a:graphic>
          <a:graphicData uri="http://schemas.openxmlformats.org/drawingml/2006/table">
            <a:tbl>
              <a:tblPr firstRow="1" bandRow="1">
                <a:tableStyleId>{00A15C55-8517-42AA-B614-E9B94910E393}</a:tableStyleId>
              </a:tblPr>
              <a:tblGrid>
                <a:gridCol w="2286016"/>
                <a:gridCol w="1777984"/>
                <a:gridCol w="2032000"/>
              </a:tblGrid>
              <a:tr h="370840">
                <a:tc>
                  <a:txBody>
                    <a:bodyPr/>
                    <a:lstStyle/>
                    <a:p>
                      <a:pPr algn="ctr"/>
                      <a:r>
                        <a:rPr lang="id-ID" b="1" dirty="0" smtClean="0"/>
                        <a:t>Jumlah Kecamatan</a:t>
                      </a:r>
                      <a:endParaRPr lang="en-US" b="1" dirty="0"/>
                    </a:p>
                  </a:txBody>
                  <a:tcPr/>
                </a:tc>
                <a:tc>
                  <a:txBody>
                    <a:bodyPr/>
                    <a:lstStyle/>
                    <a:p>
                      <a:pPr algn="ctr"/>
                      <a:r>
                        <a:rPr lang="id-ID" b="1" dirty="0" smtClean="0"/>
                        <a:t>Jumlah Cabang</a:t>
                      </a:r>
                      <a:endParaRPr lang="en-US" b="1" dirty="0"/>
                    </a:p>
                  </a:txBody>
                  <a:tcPr/>
                </a:tc>
                <a:tc>
                  <a:txBody>
                    <a:bodyPr/>
                    <a:lstStyle/>
                    <a:p>
                      <a:pPr algn="ctr"/>
                      <a:r>
                        <a:rPr lang="id-ID" b="1" dirty="0" smtClean="0"/>
                        <a:t>Prosentase</a:t>
                      </a:r>
                      <a:endParaRPr lang="en-US" b="1" dirty="0"/>
                    </a:p>
                  </a:txBody>
                  <a:tcPr/>
                </a:tc>
              </a:tr>
              <a:tr h="370840">
                <a:tc>
                  <a:txBody>
                    <a:bodyPr/>
                    <a:lstStyle/>
                    <a:p>
                      <a:pPr algn="ctr"/>
                      <a:r>
                        <a:rPr lang="id-ID" b="1" dirty="0" smtClean="0"/>
                        <a:t>6.093</a:t>
                      </a:r>
                      <a:endParaRPr lang="en-US" b="1" dirty="0"/>
                    </a:p>
                  </a:txBody>
                  <a:tcPr/>
                </a:tc>
                <a:tc>
                  <a:txBody>
                    <a:bodyPr/>
                    <a:lstStyle/>
                    <a:p>
                      <a:pPr algn="ctr"/>
                      <a:r>
                        <a:rPr lang="id-ID" b="1" dirty="0" smtClean="0"/>
                        <a:t>3.635</a:t>
                      </a:r>
                      <a:endParaRPr lang="en-US" b="1" dirty="0"/>
                    </a:p>
                  </a:txBody>
                  <a:tcPr/>
                </a:tc>
                <a:tc>
                  <a:txBody>
                    <a:bodyPr/>
                    <a:lstStyle/>
                    <a:p>
                      <a:pPr algn="ctr"/>
                      <a:r>
                        <a:rPr lang="id-ID" b="1" dirty="0" smtClean="0"/>
                        <a:t>59,65 %</a:t>
                      </a:r>
                      <a:endParaRPr lang="en-US" b="1" dirty="0"/>
                    </a:p>
                  </a:txBody>
                  <a:tcPr/>
                </a:tc>
              </a:tr>
            </a:tbl>
          </a:graphicData>
        </a:graphic>
      </p:graphicFrame>
      <p:sp>
        <p:nvSpPr>
          <p:cNvPr id="5" name="Rectangle 4"/>
          <p:cNvSpPr/>
          <p:nvPr/>
        </p:nvSpPr>
        <p:spPr>
          <a:xfrm>
            <a:off x="642910" y="2478281"/>
            <a:ext cx="6303329" cy="369332"/>
          </a:xfrm>
          <a:prstGeom prst="rect">
            <a:avLst/>
          </a:prstGeom>
          <a:noFill/>
        </p:spPr>
        <p:txBody>
          <a:bodyPr wrap="none" lIns="91440" tIns="45720" rIns="91440" bIns="45720">
            <a:spAutoFit/>
          </a:bodyPr>
          <a:lstStyle/>
          <a:p>
            <a:pPr algn="ctr">
              <a:buFont typeface="Arial" pitchFamily="34" charset="0"/>
              <a:buChar char="•"/>
            </a:pPr>
            <a:r>
              <a:rPr lang="id-ID" b="1" dirty="0" smtClean="0">
                <a:ln w="1905"/>
                <a:solidFill>
                  <a:srgbClr val="000099"/>
                </a:solidFill>
                <a:effectLst>
                  <a:innerShdw blurRad="69850" dist="43180" dir="5400000">
                    <a:srgbClr val="000000">
                      <a:alpha val="65000"/>
                    </a:srgbClr>
                  </a:innerShdw>
                </a:effectLst>
              </a:rPr>
              <a:t>  Tabel 1. Perbandingan Cabang dengan Kecamatan</a:t>
            </a:r>
            <a:endParaRPr lang="en-US" b="1" dirty="0">
              <a:ln w="1905"/>
              <a:solidFill>
                <a:srgbClr val="000099"/>
              </a:solidFill>
              <a:effectLst>
                <a:innerShdw blurRad="69850" dist="43180" dir="5400000">
                  <a:srgbClr val="000000">
                    <a:alpha val="65000"/>
                  </a:srgbClr>
                </a:innerShdw>
              </a:effectLst>
            </a:endParaRPr>
          </a:p>
        </p:txBody>
      </p:sp>
      <p:sp>
        <p:nvSpPr>
          <p:cNvPr id="6" name="Rectangle 5"/>
          <p:cNvSpPr/>
          <p:nvPr/>
        </p:nvSpPr>
        <p:spPr>
          <a:xfrm>
            <a:off x="785786" y="4143380"/>
            <a:ext cx="6936515" cy="369332"/>
          </a:xfrm>
          <a:prstGeom prst="rect">
            <a:avLst/>
          </a:prstGeom>
          <a:noFill/>
        </p:spPr>
        <p:txBody>
          <a:bodyPr wrap="none" lIns="91440" tIns="45720" rIns="91440" bIns="45720">
            <a:spAutoFit/>
          </a:bodyPr>
          <a:lstStyle/>
          <a:p>
            <a:pPr algn="ctr">
              <a:buFont typeface="Arial" pitchFamily="34" charset="0"/>
              <a:buChar char="•"/>
            </a:pPr>
            <a:r>
              <a:rPr lang="id-ID" sz="1400" b="1" dirty="0" smtClean="0">
                <a:ln w="1905"/>
                <a:solidFill>
                  <a:srgbClr val="000099"/>
                </a:solidFill>
                <a:effectLst>
                  <a:innerShdw blurRad="69850" dist="43180" dir="5400000">
                    <a:srgbClr val="000000">
                      <a:alpha val="65000"/>
                    </a:srgbClr>
                  </a:innerShdw>
                </a:effectLst>
              </a:rPr>
              <a:t>  </a:t>
            </a:r>
            <a:r>
              <a:rPr lang="id-ID" b="1" dirty="0" smtClean="0">
                <a:ln w="1905"/>
                <a:solidFill>
                  <a:srgbClr val="000099"/>
                </a:solidFill>
                <a:effectLst>
                  <a:innerShdw blurRad="69850" dist="43180" dir="5400000">
                    <a:srgbClr val="000000">
                      <a:alpha val="65000"/>
                    </a:srgbClr>
                  </a:innerShdw>
                </a:effectLst>
              </a:rPr>
              <a:t>Tabel 2. Perbandingan Ranting dengan Kelurahan/Desa</a:t>
            </a:r>
            <a:endParaRPr lang="en-US" b="1" dirty="0">
              <a:ln w="1905"/>
              <a:solidFill>
                <a:srgbClr val="000099"/>
              </a:solidFill>
              <a:effectLst>
                <a:innerShdw blurRad="69850" dist="43180" dir="5400000">
                  <a:srgbClr val="000000">
                    <a:alpha val="65000"/>
                  </a:srgbClr>
                </a:innerShdw>
              </a:effectLst>
            </a:endParaRPr>
          </a:p>
        </p:txBody>
      </p:sp>
      <p:graphicFrame>
        <p:nvGraphicFramePr>
          <p:cNvPr id="7" name="Table 6"/>
          <p:cNvGraphicFramePr>
            <a:graphicFrameLocks noGrp="1"/>
          </p:cNvGraphicFramePr>
          <p:nvPr/>
        </p:nvGraphicFramePr>
        <p:xfrm>
          <a:off x="857224" y="4572008"/>
          <a:ext cx="6096000" cy="1010920"/>
        </p:xfrm>
        <a:graphic>
          <a:graphicData uri="http://schemas.openxmlformats.org/drawingml/2006/table">
            <a:tbl>
              <a:tblPr firstRow="1" bandRow="1">
                <a:tableStyleId>{00A15C55-8517-42AA-B614-E9B94910E393}</a:tableStyleId>
              </a:tblPr>
              <a:tblGrid>
                <a:gridCol w="2214578"/>
                <a:gridCol w="1849422"/>
                <a:gridCol w="2032000"/>
              </a:tblGrid>
              <a:tr h="370840">
                <a:tc>
                  <a:txBody>
                    <a:bodyPr/>
                    <a:lstStyle/>
                    <a:p>
                      <a:pPr algn="ctr"/>
                      <a:r>
                        <a:rPr lang="id-ID" b="1" dirty="0" smtClean="0"/>
                        <a:t>Jumlah Kelurahan/Desa</a:t>
                      </a:r>
                      <a:endParaRPr lang="en-US" b="1" dirty="0"/>
                    </a:p>
                  </a:txBody>
                  <a:tcPr/>
                </a:tc>
                <a:tc>
                  <a:txBody>
                    <a:bodyPr/>
                    <a:lstStyle/>
                    <a:p>
                      <a:pPr algn="ctr"/>
                      <a:r>
                        <a:rPr lang="id-ID" b="1" dirty="0" smtClean="0"/>
                        <a:t>Ranting</a:t>
                      </a:r>
                      <a:endParaRPr lang="en-US" b="1" dirty="0"/>
                    </a:p>
                  </a:txBody>
                  <a:tcPr/>
                </a:tc>
                <a:tc>
                  <a:txBody>
                    <a:bodyPr/>
                    <a:lstStyle/>
                    <a:p>
                      <a:pPr algn="ctr"/>
                      <a:r>
                        <a:rPr lang="id-ID" b="1" dirty="0" smtClean="0"/>
                        <a:t>Prosentase</a:t>
                      </a:r>
                      <a:endParaRPr lang="en-US" b="1" dirty="0"/>
                    </a:p>
                  </a:txBody>
                  <a:tcPr/>
                </a:tc>
              </a:tr>
              <a:tr h="370840">
                <a:tc>
                  <a:txBody>
                    <a:bodyPr/>
                    <a:lstStyle/>
                    <a:p>
                      <a:pPr algn="ctr"/>
                      <a:r>
                        <a:rPr lang="id-ID" b="1" dirty="0" smtClean="0"/>
                        <a:t>73.067</a:t>
                      </a:r>
                      <a:endParaRPr lang="en-US" b="1" dirty="0"/>
                    </a:p>
                  </a:txBody>
                  <a:tcPr/>
                </a:tc>
                <a:tc>
                  <a:txBody>
                    <a:bodyPr/>
                    <a:lstStyle/>
                    <a:p>
                      <a:pPr algn="ctr"/>
                      <a:r>
                        <a:rPr lang="id-ID" b="1" dirty="0" smtClean="0"/>
                        <a:t>13.780</a:t>
                      </a:r>
                      <a:endParaRPr lang="en-US" b="1" dirty="0"/>
                    </a:p>
                  </a:txBody>
                  <a:tcPr/>
                </a:tc>
                <a:tc>
                  <a:txBody>
                    <a:bodyPr/>
                    <a:lstStyle/>
                    <a:p>
                      <a:pPr algn="ctr"/>
                      <a:r>
                        <a:rPr lang="id-ID" b="1" dirty="0" smtClean="0"/>
                        <a:t>18.85 %</a:t>
                      </a:r>
                      <a:endParaRPr lang="en-US" b="1" dirty="0"/>
                    </a:p>
                  </a:txBody>
                  <a:tcPr/>
                </a:tc>
              </a:tr>
            </a:tbl>
          </a:graphicData>
        </a:graphic>
      </p:graphicFrame>
      <p:pic>
        <p:nvPicPr>
          <p:cNvPr id="9" name="Picture 2" descr="C:\Users\Fathurrahman Kamal\Documents\Bluetooth Folder\20160611_092859.jpg"/>
          <p:cNvPicPr>
            <a:picLocks noChangeAspect="1" noChangeArrowheads="1"/>
          </p:cNvPicPr>
          <p:nvPr/>
        </p:nvPicPr>
        <p:blipFill>
          <a:blip r:embed="rId2" cstate="print"/>
          <a:srcRect/>
          <a:stretch>
            <a:fillRect/>
          </a:stretch>
        </p:blipFill>
        <p:spPr bwMode="auto">
          <a:xfrm rot="6132973">
            <a:off x="6872667" y="2280871"/>
            <a:ext cx="2050783" cy="15380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62500" lnSpcReduction="20000"/>
          </a:bodyPr>
          <a:lstStyle/>
          <a:p>
            <a:pPr marL="514350" lvl="0" indent="-514350">
              <a:buFont typeface="+mj-lt"/>
              <a:buAutoNum type="alphaUcPeriod"/>
            </a:pPr>
            <a:r>
              <a:rPr lang="en-US" b="1" dirty="0" err="1" smtClean="0">
                <a:solidFill>
                  <a:srgbClr val="FF0000"/>
                </a:solidFill>
              </a:rPr>
              <a:t>Konsultan</a:t>
            </a:r>
            <a:r>
              <a:rPr lang="en-US" b="1" dirty="0" smtClean="0">
                <a:solidFill>
                  <a:srgbClr val="FF0000"/>
                </a:solidFill>
              </a:rPr>
              <a:t> </a:t>
            </a:r>
            <a:r>
              <a:rPr lang="en-US" b="1" dirty="0" err="1" smtClean="0">
                <a:solidFill>
                  <a:srgbClr val="FF0000"/>
                </a:solidFill>
              </a:rPr>
              <a:t>Ahli</a:t>
            </a:r>
            <a:r>
              <a:rPr lang="en-US" dirty="0" smtClean="0">
                <a:solidFill>
                  <a:srgbClr val="FF0000"/>
                </a:solidFill>
              </a:rPr>
              <a:t>. </a:t>
            </a:r>
          </a:p>
          <a:p>
            <a:pPr>
              <a:buNone/>
            </a:pPr>
            <a:r>
              <a:rPr lang="id-ID" dirty="0" smtClean="0"/>
              <a:t>      </a:t>
            </a:r>
            <a:r>
              <a:rPr lang="en-US" dirty="0" err="1" smtClean="0"/>
              <a:t>Diharapkan</a:t>
            </a:r>
            <a:r>
              <a:rPr lang="id-ID" dirty="0" smtClean="0"/>
              <a:t> </a:t>
            </a:r>
            <a:r>
              <a:rPr lang="en-US" dirty="0" err="1" smtClean="0"/>
              <a:t>dapat</a:t>
            </a:r>
            <a:r>
              <a:rPr lang="id-ID" dirty="0" smtClean="0"/>
              <a:t> </a:t>
            </a:r>
            <a:r>
              <a:rPr lang="en-US" dirty="0" err="1" smtClean="0"/>
              <a:t>membantu</a:t>
            </a:r>
            <a:r>
              <a:rPr lang="id-ID" dirty="0" smtClean="0"/>
              <a:t> </a:t>
            </a:r>
            <a:r>
              <a:rPr lang="en-US" dirty="0" err="1" smtClean="0"/>
              <a:t>Majelis</a:t>
            </a:r>
            <a:r>
              <a:rPr lang="id-ID" dirty="0" smtClean="0"/>
              <a:t> </a:t>
            </a:r>
            <a:r>
              <a:rPr lang="en-US" dirty="0" err="1" smtClean="0"/>
              <a:t>Tabligh</a:t>
            </a:r>
            <a:r>
              <a:rPr lang="id-ID" dirty="0" smtClean="0"/>
              <a:t> </a:t>
            </a:r>
            <a:r>
              <a:rPr lang="en-US" dirty="0" err="1" smtClean="0"/>
              <a:t>dalam</a:t>
            </a:r>
            <a:r>
              <a:rPr lang="id-ID" dirty="0" smtClean="0"/>
              <a:t> </a:t>
            </a:r>
            <a:r>
              <a:rPr lang="en-US" dirty="0" err="1" smtClean="0"/>
              <a:t>menganalisa</a:t>
            </a:r>
            <a:r>
              <a:rPr lang="id-ID" dirty="0" smtClean="0"/>
              <a:t> </a:t>
            </a:r>
            <a:r>
              <a:rPr lang="en-US" dirty="0" err="1" smtClean="0"/>
              <a:t>dan</a:t>
            </a:r>
            <a:r>
              <a:rPr lang="id-ID" dirty="0" smtClean="0"/>
              <a:t> </a:t>
            </a:r>
            <a:r>
              <a:rPr lang="en-US" dirty="0" err="1" smtClean="0"/>
              <a:t>memetakan</a:t>
            </a:r>
            <a:r>
              <a:rPr lang="id-ID" dirty="0" smtClean="0"/>
              <a:t> </a:t>
            </a:r>
            <a:r>
              <a:rPr lang="en-US" dirty="0" err="1" smtClean="0"/>
              <a:t>berbagai</a:t>
            </a:r>
            <a:r>
              <a:rPr lang="id-ID" dirty="0" smtClean="0"/>
              <a:t> </a:t>
            </a:r>
            <a:r>
              <a:rPr lang="en-US" dirty="0" err="1" smtClean="0"/>
              <a:t>permasalahan</a:t>
            </a:r>
            <a:r>
              <a:rPr lang="id-ID" dirty="0" smtClean="0"/>
              <a:t> </a:t>
            </a:r>
            <a:r>
              <a:rPr lang="en-US" dirty="0" err="1" smtClean="0"/>
              <a:t>dakwah</a:t>
            </a:r>
            <a:r>
              <a:rPr lang="id-ID" dirty="0" smtClean="0"/>
              <a:t> </a:t>
            </a:r>
            <a:r>
              <a:rPr lang="en-US" dirty="0" err="1" smtClean="0"/>
              <a:t>sebagai</a:t>
            </a:r>
            <a:r>
              <a:rPr lang="id-ID" dirty="0" smtClean="0"/>
              <a:t> </a:t>
            </a:r>
            <a:r>
              <a:rPr lang="en-US" dirty="0" err="1" smtClean="0"/>
              <a:t>akibat</a:t>
            </a:r>
            <a:r>
              <a:rPr lang="id-ID" dirty="0" smtClean="0"/>
              <a:t> </a:t>
            </a:r>
            <a:r>
              <a:rPr lang="en-US" dirty="0" err="1" smtClean="0"/>
              <a:t>atau</a:t>
            </a:r>
            <a:r>
              <a:rPr lang="id-ID" dirty="0" smtClean="0"/>
              <a:t> </a:t>
            </a:r>
            <a:r>
              <a:rPr lang="en-US" dirty="0" err="1" smtClean="0"/>
              <a:t>dampak</a:t>
            </a:r>
            <a:r>
              <a:rPr lang="id-ID" dirty="0" smtClean="0"/>
              <a:t> </a:t>
            </a:r>
            <a:r>
              <a:rPr lang="en-US" dirty="0" err="1" smtClean="0"/>
              <a:t>dari</a:t>
            </a:r>
            <a:r>
              <a:rPr lang="id-ID" dirty="0" smtClean="0"/>
              <a:t> </a:t>
            </a:r>
            <a:r>
              <a:rPr lang="en-US" dirty="0" err="1" smtClean="0"/>
              <a:t>perubahan</a:t>
            </a:r>
            <a:r>
              <a:rPr lang="id-ID" dirty="0" smtClean="0"/>
              <a:t> </a:t>
            </a:r>
            <a:r>
              <a:rPr lang="en-US" dirty="0" err="1" smtClean="0"/>
              <a:t>sosial</a:t>
            </a:r>
            <a:r>
              <a:rPr lang="id-ID" dirty="0" smtClean="0"/>
              <a:t> </a:t>
            </a:r>
            <a:r>
              <a:rPr lang="en-US" dirty="0" err="1" smtClean="0"/>
              <a:t>politik</a:t>
            </a:r>
            <a:r>
              <a:rPr lang="id-ID" dirty="0" smtClean="0"/>
              <a:t> </a:t>
            </a:r>
            <a:r>
              <a:rPr lang="en-US" dirty="0" err="1" smtClean="0"/>
              <a:t>domestik</a:t>
            </a:r>
            <a:r>
              <a:rPr lang="id-ID" dirty="0" smtClean="0"/>
              <a:t> </a:t>
            </a:r>
            <a:r>
              <a:rPr lang="en-US" dirty="0" err="1" smtClean="0"/>
              <a:t>dan</a:t>
            </a:r>
            <a:r>
              <a:rPr lang="id-ID" dirty="0" smtClean="0"/>
              <a:t> </a:t>
            </a:r>
            <a:r>
              <a:rPr lang="en-US" dirty="0" err="1" smtClean="0"/>
              <a:t>internasionaldll</a:t>
            </a:r>
            <a:r>
              <a:rPr lang="en-US" dirty="0" smtClean="0"/>
              <a:t>. </a:t>
            </a:r>
            <a:r>
              <a:rPr lang="en-US" dirty="0" err="1" smtClean="0"/>
              <a:t>Baik</a:t>
            </a:r>
            <a:r>
              <a:rPr lang="id-ID" dirty="0" smtClean="0"/>
              <a:t> </a:t>
            </a:r>
            <a:r>
              <a:rPr lang="en-US" dirty="0" err="1" smtClean="0"/>
              <a:t>langsung</a:t>
            </a:r>
            <a:r>
              <a:rPr lang="id-ID" dirty="0" smtClean="0"/>
              <a:t> </a:t>
            </a:r>
            <a:r>
              <a:rPr lang="en-US" dirty="0" err="1" smtClean="0"/>
              <a:t>maupun</a:t>
            </a:r>
            <a:r>
              <a:rPr lang="id-ID" dirty="0" smtClean="0"/>
              <a:t> </a:t>
            </a:r>
            <a:r>
              <a:rPr lang="en-US" dirty="0" err="1" smtClean="0"/>
              <a:t>tidak</a:t>
            </a:r>
            <a:r>
              <a:rPr lang="id-ID" dirty="0" smtClean="0"/>
              <a:t> </a:t>
            </a:r>
            <a:r>
              <a:rPr lang="en-US" dirty="0" err="1" smtClean="0"/>
              <a:t>langsung</a:t>
            </a:r>
            <a:r>
              <a:rPr lang="en-US" dirty="0" smtClean="0"/>
              <a:t>. </a:t>
            </a:r>
            <a:r>
              <a:rPr lang="en-US" dirty="0" err="1" smtClean="0"/>
              <a:t>Dengan</a:t>
            </a:r>
            <a:r>
              <a:rPr lang="id-ID" dirty="0" smtClean="0"/>
              <a:t> </a:t>
            </a:r>
            <a:r>
              <a:rPr lang="en-US" dirty="0" err="1" smtClean="0"/>
              <a:t>demikian</a:t>
            </a:r>
            <a:r>
              <a:rPr lang="id-ID" dirty="0" smtClean="0"/>
              <a:t> </a:t>
            </a:r>
            <a:r>
              <a:rPr lang="en-US" dirty="0" err="1" smtClean="0"/>
              <a:t>berbagai</a:t>
            </a:r>
            <a:r>
              <a:rPr lang="id-ID" dirty="0" smtClean="0"/>
              <a:t> </a:t>
            </a:r>
            <a:r>
              <a:rPr lang="en-US" dirty="0" err="1" smtClean="0"/>
              <a:t>kegiatan</a:t>
            </a:r>
            <a:r>
              <a:rPr lang="en-US" dirty="0" smtClean="0"/>
              <a:t> yang </a:t>
            </a:r>
            <a:r>
              <a:rPr lang="en-US" dirty="0" err="1" smtClean="0"/>
              <a:t>dilaksanakan</a:t>
            </a:r>
            <a:r>
              <a:rPr lang="id-ID" dirty="0" smtClean="0"/>
              <a:t> </a:t>
            </a:r>
            <a:r>
              <a:rPr lang="en-US" dirty="0" err="1" smtClean="0"/>
              <a:t>oleh</a:t>
            </a:r>
            <a:r>
              <a:rPr lang="id-ID" dirty="0" smtClean="0"/>
              <a:t> </a:t>
            </a:r>
            <a:r>
              <a:rPr lang="en-US" dirty="0" err="1" smtClean="0"/>
              <a:t>Majelis</a:t>
            </a:r>
            <a:r>
              <a:rPr lang="id-ID" dirty="0" smtClean="0"/>
              <a:t> </a:t>
            </a:r>
            <a:r>
              <a:rPr lang="en-US" dirty="0" err="1" smtClean="0"/>
              <a:t>Tabligh</a:t>
            </a:r>
            <a:r>
              <a:rPr lang="id-ID" dirty="0" smtClean="0"/>
              <a:t> </a:t>
            </a:r>
            <a:r>
              <a:rPr lang="en-US" dirty="0" err="1" smtClean="0"/>
              <a:t>memiliki</a:t>
            </a:r>
            <a:r>
              <a:rPr lang="id-ID" dirty="0" smtClean="0"/>
              <a:t> </a:t>
            </a:r>
            <a:r>
              <a:rPr lang="en-US" dirty="0" err="1" smtClean="0"/>
              <a:t>landasa</a:t>
            </a:r>
            <a:r>
              <a:rPr lang="id-ID" dirty="0" smtClean="0"/>
              <a:t> </a:t>
            </a:r>
            <a:r>
              <a:rPr lang="en-US" dirty="0" err="1" smtClean="0"/>
              <a:t>nilmiah</a:t>
            </a:r>
            <a:r>
              <a:rPr lang="en-US" dirty="0" smtClean="0"/>
              <a:t>/</a:t>
            </a:r>
            <a:r>
              <a:rPr lang="en-US" dirty="0" err="1" smtClean="0"/>
              <a:t>epistemologis</a:t>
            </a:r>
            <a:r>
              <a:rPr lang="en-US" dirty="0" smtClean="0"/>
              <a:t> yang </a:t>
            </a:r>
            <a:r>
              <a:rPr lang="en-US" dirty="0" err="1" smtClean="0"/>
              <a:t>kuat</a:t>
            </a:r>
            <a:r>
              <a:rPr lang="id-ID" dirty="0" smtClean="0"/>
              <a:t> </a:t>
            </a:r>
            <a:r>
              <a:rPr lang="en-US" dirty="0" err="1" smtClean="0"/>
              <a:t>sehingga</a:t>
            </a:r>
            <a:r>
              <a:rPr lang="id-ID" dirty="0" smtClean="0"/>
              <a:t> </a:t>
            </a:r>
            <a:r>
              <a:rPr lang="en-US" dirty="0" err="1" smtClean="0"/>
              <a:t>dapat</a:t>
            </a:r>
            <a:r>
              <a:rPr lang="id-ID" dirty="0" smtClean="0"/>
              <a:t> </a:t>
            </a:r>
            <a:r>
              <a:rPr lang="en-US" dirty="0" err="1" smtClean="0"/>
              <a:t>didedikasika</a:t>
            </a:r>
            <a:r>
              <a:rPr lang="id-ID" dirty="0" smtClean="0"/>
              <a:t> </a:t>
            </a:r>
            <a:r>
              <a:rPr lang="en-US" dirty="0" err="1" smtClean="0"/>
              <a:t>nuntuk</a:t>
            </a:r>
            <a:r>
              <a:rPr lang="id-ID" dirty="0" smtClean="0"/>
              <a:t> </a:t>
            </a:r>
            <a:r>
              <a:rPr lang="en-US" dirty="0" err="1" smtClean="0"/>
              <a:t>umat</a:t>
            </a:r>
            <a:r>
              <a:rPr lang="id-ID" dirty="0" smtClean="0"/>
              <a:t> </a:t>
            </a:r>
            <a:r>
              <a:rPr lang="en-US" dirty="0" err="1" smtClean="0"/>
              <a:t>dengan</a:t>
            </a:r>
            <a:r>
              <a:rPr lang="id-ID" dirty="0" smtClean="0"/>
              <a:t> </a:t>
            </a:r>
            <a:r>
              <a:rPr lang="en-US" dirty="0" err="1" smtClean="0"/>
              <a:t>strategi</a:t>
            </a:r>
            <a:r>
              <a:rPr lang="id-ID" dirty="0" smtClean="0"/>
              <a:t> </a:t>
            </a:r>
            <a:r>
              <a:rPr lang="en-US" dirty="0" err="1" smtClean="0"/>
              <a:t>dan</a:t>
            </a:r>
            <a:r>
              <a:rPr lang="id-ID" dirty="0" smtClean="0"/>
              <a:t> </a:t>
            </a:r>
            <a:r>
              <a:rPr lang="en-US" dirty="0" err="1" smtClean="0"/>
              <a:t>pendekatan</a:t>
            </a:r>
            <a:r>
              <a:rPr lang="en-US" dirty="0" smtClean="0"/>
              <a:t> yang </a:t>
            </a:r>
            <a:r>
              <a:rPr lang="en-US" dirty="0" err="1" smtClean="0"/>
              <a:t>tepat</a:t>
            </a:r>
            <a:r>
              <a:rPr lang="en-US" dirty="0" smtClean="0"/>
              <a:t>.</a:t>
            </a:r>
          </a:p>
          <a:p>
            <a:endParaRPr lang="en-US" dirty="0" smtClean="0"/>
          </a:p>
          <a:p>
            <a:pPr>
              <a:buNone/>
            </a:pPr>
            <a:r>
              <a:rPr lang="id-ID" dirty="0" smtClean="0"/>
              <a:t>   </a:t>
            </a:r>
            <a:endParaRPr lang="en-US" dirty="0" smtClean="0"/>
          </a:p>
          <a:p>
            <a:endParaRPr lang="en-US" dirty="0" smtClean="0"/>
          </a:p>
          <a:p>
            <a:pPr lvl="0">
              <a:buNone/>
            </a:pPr>
            <a:r>
              <a:rPr lang="id-ID" b="1" dirty="0" smtClean="0">
                <a:solidFill>
                  <a:srgbClr val="FF0000"/>
                </a:solidFill>
              </a:rPr>
              <a:t>B</a:t>
            </a:r>
            <a:r>
              <a:rPr lang="id-ID" b="1" i="1" dirty="0" smtClean="0">
                <a:solidFill>
                  <a:srgbClr val="FF0000"/>
                </a:solidFill>
              </a:rPr>
              <a:t>. </a:t>
            </a:r>
            <a:r>
              <a:rPr lang="en-US" b="1" dirty="0" err="1" smtClean="0">
                <a:solidFill>
                  <a:srgbClr val="FF0000"/>
                </a:solidFill>
              </a:rPr>
              <a:t>Tenaga</a:t>
            </a:r>
            <a:r>
              <a:rPr lang="en-US" b="1" i="1" dirty="0" smtClean="0">
                <a:solidFill>
                  <a:srgbClr val="FF0000"/>
                </a:solidFill>
              </a:rPr>
              <a:t> Ad-hoc.</a:t>
            </a:r>
          </a:p>
          <a:p>
            <a:pPr>
              <a:buNone/>
            </a:pPr>
            <a:r>
              <a:rPr lang="id-ID" dirty="0" smtClean="0"/>
              <a:t>  </a:t>
            </a:r>
            <a:r>
              <a:rPr lang="en-US" dirty="0" err="1" smtClean="0"/>
              <a:t>Diharapkan</a:t>
            </a:r>
            <a:r>
              <a:rPr lang="id-ID" dirty="0" smtClean="0"/>
              <a:t> </a:t>
            </a:r>
            <a:r>
              <a:rPr lang="en-US" dirty="0" err="1" smtClean="0"/>
              <a:t>dapat</a:t>
            </a:r>
            <a:r>
              <a:rPr lang="id-ID" dirty="0" smtClean="0"/>
              <a:t> </a:t>
            </a:r>
            <a:r>
              <a:rPr lang="en-US" dirty="0" err="1" smtClean="0"/>
              <a:t>membantu</a:t>
            </a:r>
            <a:r>
              <a:rPr lang="id-ID" dirty="0" smtClean="0"/>
              <a:t> </a:t>
            </a:r>
            <a:r>
              <a:rPr lang="en-US" dirty="0" err="1" smtClean="0"/>
              <a:t>MajelisTabligh</a:t>
            </a:r>
            <a:r>
              <a:rPr lang="id-ID" dirty="0" smtClean="0"/>
              <a:t> </a:t>
            </a:r>
            <a:r>
              <a:rPr lang="en-US" dirty="0" err="1" smtClean="0"/>
              <a:t>dalam</a:t>
            </a:r>
            <a:r>
              <a:rPr lang="id-ID" dirty="0" smtClean="0"/>
              <a:t> </a:t>
            </a:r>
            <a:r>
              <a:rPr lang="en-US" dirty="0" err="1" smtClean="0"/>
              <a:t>merumuskan</a:t>
            </a:r>
            <a:r>
              <a:rPr lang="id-ID" dirty="0" smtClean="0"/>
              <a:t> </a:t>
            </a:r>
            <a:r>
              <a:rPr lang="en-US" dirty="0" err="1" smtClean="0"/>
              <a:t>Manhaj</a:t>
            </a:r>
            <a:r>
              <a:rPr lang="id-ID" dirty="0" smtClean="0"/>
              <a:t> </a:t>
            </a:r>
            <a:r>
              <a:rPr lang="en-US" dirty="0" err="1" smtClean="0"/>
              <a:t>Tabligh</a:t>
            </a:r>
            <a:r>
              <a:rPr lang="id-ID" dirty="0" smtClean="0"/>
              <a:t> </a:t>
            </a:r>
            <a:r>
              <a:rPr lang="en-US" dirty="0" err="1" smtClean="0"/>
              <a:t>dan</a:t>
            </a:r>
            <a:r>
              <a:rPr lang="id-ID" dirty="0" smtClean="0"/>
              <a:t> </a:t>
            </a:r>
            <a:r>
              <a:rPr lang="en-US" dirty="0" err="1" smtClean="0"/>
              <a:t>berbagai</a:t>
            </a:r>
            <a:r>
              <a:rPr lang="id-ID" dirty="0" smtClean="0"/>
              <a:t> </a:t>
            </a:r>
            <a:r>
              <a:rPr lang="en-US" dirty="0" err="1" smtClean="0"/>
              <a:t>konsep</a:t>
            </a:r>
            <a:r>
              <a:rPr lang="id-ID" dirty="0" smtClean="0"/>
              <a:t> </a:t>
            </a:r>
            <a:r>
              <a:rPr lang="en-US" dirty="0" err="1" smtClean="0"/>
              <a:t>turunannya</a:t>
            </a:r>
            <a:r>
              <a:rPr lang="id-ID" dirty="0" smtClean="0"/>
              <a:t> </a:t>
            </a:r>
            <a:r>
              <a:rPr lang="en-US" dirty="0" err="1" smtClean="0"/>
              <a:t>dan</a:t>
            </a:r>
            <a:r>
              <a:rPr lang="id-ID" dirty="0" smtClean="0"/>
              <a:t> </a:t>
            </a:r>
            <a:r>
              <a:rPr lang="en-US" dirty="0" err="1" smtClean="0"/>
              <a:t>mengeksekusi</a:t>
            </a:r>
            <a:r>
              <a:rPr lang="id-ID" dirty="0" smtClean="0"/>
              <a:t> </a:t>
            </a:r>
            <a:r>
              <a:rPr lang="en-US" dirty="0" err="1" smtClean="0"/>
              <a:t>beberapa</a:t>
            </a:r>
            <a:r>
              <a:rPr lang="id-ID" dirty="0" smtClean="0"/>
              <a:t> </a:t>
            </a:r>
            <a:r>
              <a:rPr lang="en-US" dirty="0" err="1" smtClean="0"/>
              <a:t>kegiatan</a:t>
            </a:r>
            <a:r>
              <a:rPr lang="en-US" dirty="0" smtClean="0"/>
              <a:t> yang </a:t>
            </a:r>
            <a:r>
              <a:rPr lang="en-US" dirty="0" err="1" smtClean="0"/>
              <a:t>membutuhkan</a:t>
            </a:r>
            <a:r>
              <a:rPr lang="id-ID" dirty="0" smtClean="0"/>
              <a:t> </a:t>
            </a:r>
            <a:r>
              <a:rPr lang="en-US" dirty="0" err="1" smtClean="0"/>
              <a:t>kompetensi</a:t>
            </a:r>
            <a:r>
              <a:rPr lang="id-ID" dirty="0" smtClean="0"/>
              <a:t> </a:t>
            </a:r>
            <a:r>
              <a:rPr lang="en-US" dirty="0" err="1" smtClean="0"/>
              <a:t>spesifik</a:t>
            </a:r>
            <a:r>
              <a:rPr lang="id-ID" dirty="0" smtClean="0"/>
              <a:t> </a:t>
            </a:r>
            <a:r>
              <a:rPr lang="en-US" dirty="0" err="1" smtClean="0"/>
              <a:t>seperti</a:t>
            </a:r>
            <a:r>
              <a:rPr lang="en-US" dirty="0" smtClean="0"/>
              <a:t> Cyber </a:t>
            </a:r>
            <a:r>
              <a:rPr lang="en-US" dirty="0" err="1" smtClean="0"/>
              <a:t>Dakwah</a:t>
            </a:r>
            <a:r>
              <a:rPr lang="id-ID" dirty="0" smtClean="0"/>
              <a:t> </a:t>
            </a:r>
            <a:r>
              <a:rPr lang="en-US" dirty="0" err="1" smtClean="0"/>
              <a:t>dll</a:t>
            </a:r>
            <a:r>
              <a:rPr lang="en-US" dirty="0" smtClean="0"/>
              <a:t>. </a:t>
            </a:r>
            <a:r>
              <a:rPr lang="en-US" dirty="0" err="1" smtClean="0"/>
              <a:t>Selain</a:t>
            </a:r>
            <a:r>
              <a:rPr lang="id-ID" dirty="0" smtClean="0"/>
              <a:t> </a:t>
            </a:r>
            <a:r>
              <a:rPr lang="en-US" dirty="0" err="1" smtClean="0"/>
              <a:t>itu</a:t>
            </a:r>
            <a:r>
              <a:rPr lang="en-US" dirty="0" smtClean="0"/>
              <a:t>,  </a:t>
            </a:r>
            <a:r>
              <a:rPr lang="en-US" dirty="0" err="1" smtClean="0"/>
              <a:t>Lajnah</a:t>
            </a:r>
            <a:r>
              <a:rPr lang="id-ID" dirty="0" smtClean="0"/>
              <a:t> </a:t>
            </a:r>
            <a:r>
              <a:rPr lang="en-US" dirty="0" err="1" smtClean="0"/>
              <a:t>Tabligh</a:t>
            </a:r>
            <a:r>
              <a:rPr lang="id-ID" dirty="0" smtClean="0"/>
              <a:t> </a:t>
            </a:r>
            <a:r>
              <a:rPr lang="en-US" dirty="0" err="1" smtClean="0"/>
              <a:t>ini</a:t>
            </a:r>
            <a:r>
              <a:rPr lang="id-ID" dirty="0" smtClean="0"/>
              <a:t> </a:t>
            </a:r>
            <a:r>
              <a:rPr lang="en-US" dirty="0" err="1" smtClean="0"/>
              <a:t>diharapkan</a:t>
            </a:r>
            <a:r>
              <a:rPr lang="id-ID" dirty="0" smtClean="0"/>
              <a:t> </a:t>
            </a:r>
            <a:r>
              <a:rPr lang="en-US" dirty="0" err="1" smtClean="0"/>
              <a:t>menjadi</a:t>
            </a:r>
            <a:r>
              <a:rPr lang="en-US" dirty="0" smtClean="0"/>
              <a:t> system </a:t>
            </a:r>
            <a:r>
              <a:rPr lang="en-US" dirty="0" err="1" smtClean="0"/>
              <a:t>kaderisas</a:t>
            </a:r>
            <a:r>
              <a:rPr lang="id-ID" dirty="0" smtClean="0"/>
              <a:t> </a:t>
            </a:r>
            <a:r>
              <a:rPr lang="en-US" dirty="0" err="1" smtClean="0"/>
              <a:t>iMajelis</a:t>
            </a:r>
            <a:r>
              <a:rPr lang="en-US" dirty="0" smtClean="0"/>
              <a:t> yang </a:t>
            </a:r>
            <a:r>
              <a:rPr lang="en-US" dirty="0" err="1" smtClean="0"/>
              <a:t>dapat</a:t>
            </a:r>
            <a:r>
              <a:rPr lang="id-ID" dirty="0" smtClean="0"/>
              <a:t> </a:t>
            </a:r>
            <a:r>
              <a:rPr lang="en-US" dirty="0" err="1" smtClean="0"/>
              <a:t>melahirkan</a:t>
            </a:r>
            <a:r>
              <a:rPr lang="id-ID" dirty="0" smtClean="0"/>
              <a:t> </a:t>
            </a:r>
            <a:r>
              <a:rPr lang="en-US" dirty="0" err="1" smtClean="0"/>
              <a:t>insan</a:t>
            </a:r>
            <a:r>
              <a:rPr lang="id-ID" dirty="0" smtClean="0"/>
              <a:t> </a:t>
            </a:r>
            <a:r>
              <a:rPr lang="en-US" dirty="0" err="1" smtClean="0"/>
              <a:t>tabligh</a:t>
            </a:r>
            <a:r>
              <a:rPr lang="en-US" dirty="0" smtClean="0"/>
              <a:t> yang (</a:t>
            </a:r>
            <a:r>
              <a:rPr lang="en-US" dirty="0" err="1" smtClean="0"/>
              <a:t>mendekati</a:t>
            </a:r>
            <a:r>
              <a:rPr lang="en-US" dirty="0" smtClean="0"/>
              <a:t>) ideal.</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rmAutofit/>
          </a:bodyPr>
          <a:lstStyle/>
          <a:p>
            <a:r>
              <a:rPr lang="id-ID" sz="3200" b="1" dirty="0" smtClean="0"/>
              <a:t>Gerakan Indonesia </a:t>
            </a:r>
            <a:br>
              <a:rPr lang="id-ID" sz="3200" b="1" dirty="0" smtClean="0"/>
            </a:br>
            <a:r>
              <a:rPr lang="id-ID" sz="3200" b="1" dirty="0" smtClean="0"/>
              <a:t>Berdakwah 2035</a:t>
            </a:r>
            <a:endParaRPr lang="en-US" sz="3200" b="1" dirty="0"/>
          </a:p>
        </p:txBody>
      </p:sp>
      <p:sp>
        <p:nvSpPr>
          <p:cNvPr id="3" name="Content Placeholder 2"/>
          <p:cNvSpPr>
            <a:spLocks noGrp="1"/>
          </p:cNvSpPr>
          <p:nvPr>
            <p:ph idx="1"/>
          </p:nvPr>
        </p:nvSpPr>
        <p:spPr>
          <a:xfrm>
            <a:off x="457200" y="2357430"/>
            <a:ext cx="8229600" cy="3768733"/>
          </a:xfrm>
        </p:spPr>
        <p:txBody>
          <a:bodyPr/>
          <a:lstStyle/>
          <a:p>
            <a:r>
              <a:rPr lang="id-ID" dirty="0" smtClean="0"/>
              <a:t>Satu keluarga, satu da’i/muballigh</a:t>
            </a:r>
          </a:p>
          <a:p>
            <a:r>
              <a:rPr lang="id-ID" dirty="0" smtClean="0"/>
              <a:t>Revitalisasi dakwah dalam keluarga; kepala keluarga sebagai inisiator dan pelaku dakwah keluarga</a:t>
            </a:r>
          </a:p>
          <a:p>
            <a:r>
              <a:rPr lang="id-ID" dirty="0" smtClean="0"/>
              <a:t>Bersinergi dengan AUM Pendidikan dll.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a:bodyPr>
          <a:lstStyle/>
          <a:p>
            <a:r>
              <a:rPr lang="id-ID" sz="3200" b="1" dirty="0" smtClean="0"/>
              <a:t>BEASISWA </a:t>
            </a:r>
            <a:r>
              <a:rPr lang="id-ID" sz="3200" b="1" i="1" dirty="0" smtClean="0"/>
              <a:t>TAHFIZHUL QUR’AN </a:t>
            </a:r>
            <a:r>
              <a:rPr lang="id-ID" sz="3200" b="1" dirty="0" smtClean="0"/>
              <a:t>BAGI KADER PERSYARIKATAN</a:t>
            </a:r>
            <a:endParaRPr lang="en-US" sz="3200" b="1" dirty="0"/>
          </a:p>
        </p:txBody>
      </p:sp>
      <p:sp>
        <p:nvSpPr>
          <p:cNvPr id="3" name="Content Placeholder 2"/>
          <p:cNvSpPr>
            <a:spLocks noGrp="1"/>
          </p:cNvSpPr>
          <p:nvPr>
            <p:ph idx="1"/>
          </p:nvPr>
        </p:nvSpPr>
        <p:spPr>
          <a:xfrm>
            <a:off x="457200" y="2500306"/>
            <a:ext cx="8229600" cy="3625857"/>
          </a:xfrm>
        </p:spPr>
        <p:txBody>
          <a:bodyPr/>
          <a:lstStyle/>
          <a:p>
            <a:r>
              <a:rPr lang="id-ID" dirty="0" smtClean="0"/>
              <a:t>Sinergi antara struktur Persyarikatan dengan PTM yang memberikan peluang ini.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MENGHIDUPKAN KEMBALI </a:t>
            </a:r>
            <a:br>
              <a:rPr lang="id-ID" sz="3200" b="1" dirty="0" smtClean="0"/>
            </a:br>
            <a:r>
              <a:rPr lang="id-ID" sz="3200" b="1" dirty="0" smtClean="0"/>
              <a:t>“</a:t>
            </a:r>
            <a:r>
              <a:rPr lang="id-ID" sz="3200" b="1" i="1" dirty="0" smtClean="0"/>
              <a:t>KULLIYATUL MUBALLIGHIN</a:t>
            </a:r>
            <a:endParaRPr lang="en-US" sz="3200" b="1" dirty="0"/>
          </a:p>
        </p:txBody>
      </p:sp>
      <p:sp>
        <p:nvSpPr>
          <p:cNvPr id="3" name="Content Placeholder 2"/>
          <p:cNvSpPr>
            <a:spLocks noGrp="1"/>
          </p:cNvSpPr>
          <p:nvPr>
            <p:ph idx="1"/>
          </p:nvPr>
        </p:nvSpPr>
        <p:spPr/>
        <p:txBody>
          <a:bodyPr>
            <a:normAutofit fontScale="92500" lnSpcReduction="10000"/>
          </a:bodyPr>
          <a:lstStyle/>
          <a:p>
            <a:r>
              <a:rPr lang="id-ID" dirty="0" smtClean="0"/>
              <a:t>Kursus tabligh bagi kader muda di lingkungan PTN terkemuka seperti UGM, UNY, UIN. Ataupun di lingkungan PTS lainnya seperti UII, Amikom, Sanata Dharma dll</a:t>
            </a:r>
          </a:p>
          <a:p>
            <a:r>
              <a:rPr lang="id-ID" dirty="0" smtClean="0"/>
              <a:t>Rekrut kader-kader potensial yang secara akademik telah teruji.</a:t>
            </a:r>
          </a:p>
          <a:p>
            <a:r>
              <a:rPr lang="id-ID" dirty="0" smtClean="0"/>
              <a:t>Majelis bekerjasama dengan institusi lain seperti Pesantren Mahasiswa Budi Mulia, Yayasan Shalahuddin Yogyakarta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LINGKAR DAKWAH KOMUNITAS</a:t>
            </a:r>
            <a:endParaRPr lang="en-US" sz="3200" b="1" dirty="0"/>
          </a:p>
        </p:txBody>
      </p:sp>
      <p:sp>
        <p:nvSpPr>
          <p:cNvPr id="3" name="Content Placeholder 2"/>
          <p:cNvSpPr>
            <a:spLocks noGrp="1"/>
          </p:cNvSpPr>
          <p:nvPr>
            <p:ph idx="1"/>
          </p:nvPr>
        </p:nvSpPr>
        <p:spPr/>
        <p:txBody>
          <a:bodyPr>
            <a:normAutofit fontScale="92500" lnSpcReduction="10000"/>
          </a:bodyPr>
          <a:lstStyle/>
          <a:p>
            <a:r>
              <a:rPr lang="id-ID" dirty="0" smtClean="0"/>
              <a:t>Mahasiswa dakwah dengan konsentrasi konseling Islam diterjunkan ke LP, RSJ dan pusat-pusat rehabilitasi mental.</a:t>
            </a:r>
          </a:p>
          <a:p>
            <a:pPr>
              <a:buNone/>
            </a:pPr>
            <a:endParaRPr lang="id-ID" dirty="0" smtClean="0"/>
          </a:p>
          <a:p>
            <a:r>
              <a:rPr lang="id-ID" dirty="0" smtClean="0"/>
              <a:t>Majelis Tabligh bekerjasama dengan Prodi Dakwah/KPI/Psikologi di lingkungan PTM. Mendapatkan manfaat pembiayaan dan SDM (mahasiswa magang) dan selanjut berintegrasi kepada Lingkar Dakwah Komunitas.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smtClean="0"/>
              <a:t>REVITALISASI </a:t>
            </a:r>
            <a:r>
              <a:rPr lang="id-ID" sz="2800" b="1" dirty="0" smtClean="0"/>
              <a:t>&amp; MENINGKATKAN SINERGITAS KERJASAMA </a:t>
            </a:r>
            <a:r>
              <a:rPr lang="id-ID" sz="2800" b="1" dirty="0" smtClean="0"/>
              <a:t>MUHAMMADIYAH-AMCF</a:t>
            </a:r>
            <a:endParaRPr lang="en-US" sz="2800" b="1" dirty="0"/>
          </a:p>
        </p:txBody>
      </p:sp>
      <p:sp>
        <p:nvSpPr>
          <p:cNvPr id="3" name="Content Placeholder 2"/>
          <p:cNvSpPr>
            <a:spLocks noGrp="1"/>
          </p:cNvSpPr>
          <p:nvPr>
            <p:ph idx="1"/>
          </p:nvPr>
        </p:nvSpPr>
        <p:spPr>
          <a:xfrm>
            <a:off x="457200" y="1760557"/>
            <a:ext cx="8229600" cy="4525963"/>
          </a:xfrm>
        </p:spPr>
        <p:txBody>
          <a:bodyPr>
            <a:normAutofit fontScale="77500" lnSpcReduction="20000"/>
          </a:bodyPr>
          <a:lstStyle/>
          <a:p>
            <a:r>
              <a:rPr lang="en-US" dirty="0" err="1" smtClean="0"/>
              <a:t>Sistematisasi</a:t>
            </a:r>
            <a:r>
              <a:rPr lang="en-US" dirty="0" smtClean="0"/>
              <a:t> </a:t>
            </a:r>
            <a:r>
              <a:rPr lang="en-US" dirty="0" err="1" smtClean="0"/>
              <a:t>visi</a:t>
            </a:r>
            <a:r>
              <a:rPr lang="en-US" dirty="0" smtClean="0"/>
              <a:t> </a:t>
            </a:r>
            <a:r>
              <a:rPr lang="en-US" dirty="0" err="1" smtClean="0"/>
              <a:t>dan</a:t>
            </a:r>
            <a:r>
              <a:rPr lang="en-US" dirty="0" smtClean="0"/>
              <a:t> </a:t>
            </a:r>
            <a:r>
              <a:rPr lang="en-US" dirty="0" err="1" smtClean="0"/>
              <a:t>misi</a:t>
            </a:r>
            <a:r>
              <a:rPr lang="en-US" dirty="0" smtClean="0"/>
              <a:t> </a:t>
            </a:r>
            <a:r>
              <a:rPr lang="en-US" dirty="0" err="1" smtClean="0"/>
              <a:t>dakwah</a:t>
            </a:r>
            <a:r>
              <a:rPr lang="en-US" dirty="0" smtClean="0"/>
              <a:t>/</a:t>
            </a:r>
            <a:r>
              <a:rPr lang="en-US" dirty="0" err="1" smtClean="0"/>
              <a:t>tabligh</a:t>
            </a:r>
            <a:r>
              <a:rPr lang="en-US" dirty="0" smtClean="0"/>
              <a:t> </a:t>
            </a:r>
            <a:r>
              <a:rPr lang="en-US" dirty="0" err="1" smtClean="0"/>
              <a:t>Persyarikatan</a:t>
            </a:r>
            <a:r>
              <a:rPr lang="en-US" dirty="0" smtClean="0"/>
              <a:t> </a:t>
            </a:r>
            <a:r>
              <a:rPr lang="en-US" dirty="0" err="1" smtClean="0"/>
              <a:t>ke</a:t>
            </a:r>
            <a:r>
              <a:rPr lang="en-US" dirty="0" smtClean="0"/>
              <a:t> </a:t>
            </a:r>
            <a:r>
              <a:rPr lang="en-US" dirty="0" err="1" smtClean="0"/>
              <a:t>sistem</a:t>
            </a:r>
            <a:r>
              <a:rPr lang="en-US" dirty="0" smtClean="0"/>
              <a:t> </a:t>
            </a:r>
            <a:r>
              <a:rPr lang="en-US" dirty="0" err="1" smtClean="0"/>
              <a:t>pendidikan</a:t>
            </a:r>
            <a:r>
              <a:rPr lang="en-US" dirty="0" smtClean="0"/>
              <a:t> PTM, </a:t>
            </a:r>
            <a:r>
              <a:rPr lang="en-US" dirty="0" err="1" smtClean="0"/>
              <a:t>khususnya</a:t>
            </a:r>
            <a:r>
              <a:rPr lang="en-US" dirty="0" smtClean="0"/>
              <a:t> </a:t>
            </a:r>
            <a:r>
              <a:rPr lang="en-US" dirty="0" err="1" smtClean="0"/>
              <a:t>Prodi</a:t>
            </a:r>
            <a:r>
              <a:rPr lang="en-US" dirty="0" smtClean="0"/>
              <a:t> KPI yang </a:t>
            </a:r>
            <a:r>
              <a:rPr lang="en-US" dirty="0" err="1" smtClean="0"/>
              <a:t>tiga</a:t>
            </a:r>
            <a:r>
              <a:rPr lang="en-US" dirty="0" smtClean="0"/>
              <a:t> </a:t>
            </a:r>
            <a:r>
              <a:rPr lang="en-US" dirty="0" err="1" smtClean="0"/>
              <a:t>tahun</a:t>
            </a:r>
            <a:r>
              <a:rPr lang="en-US" dirty="0" smtClean="0"/>
              <a:t> </a:t>
            </a:r>
            <a:r>
              <a:rPr lang="en-US" dirty="0" err="1" smtClean="0"/>
              <a:t>terakhir</a:t>
            </a:r>
            <a:r>
              <a:rPr lang="en-US" dirty="0" smtClean="0"/>
              <a:t> </a:t>
            </a:r>
            <a:r>
              <a:rPr lang="en-US" dirty="0" err="1" smtClean="0"/>
              <a:t>bersinergi</a:t>
            </a:r>
            <a:r>
              <a:rPr lang="en-US" dirty="0" smtClean="0"/>
              <a:t> </a:t>
            </a:r>
            <a:r>
              <a:rPr lang="en-US" dirty="0" err="1" smtClean="0"/>
              <a:t>dengan</a:t>
            </a:r>
            <a:r>
              <a:rPr lang="en-US" dirty="0" smtClean="0"/>
              <a:t> </a:t>
            </a:r>
            <a:r>
              <a:rPr lang="en-US" dirty="0" err="1" smtClean="0"/>
              <a:t>Ma’had-Ma’had</a:t>
            </a:r>
            <a:r>
              <a:rPr lang="en-US" dirty="0" smtClean="0"/>
              <a:t> </a:t>
            </a:r>
            <a:r>
              <a:rPr lang="en-US" dirty="0" err="1" smtClean="0"/>
              <a:t>Bahasa</a:t>
            </a:r>
            <a:r>
              <a:rPr lang="en-US" dirty="0" smtClean="0"/>
              <a:t> Arab AMCF.</a:t>
            </a:r>
            <a:endParaRPr lang="id-ID" dirty="0" smtClean="0"/>
          </a:p>
          <a:p>
            <a:endParaRPr lang="en-US" dirty="0" smtClean="0"/>
          </a:p>
          <a:p>
            <a:r>
              <a:rPr lang="en-US" dirty="0" err="1" smtClean="0"/>
              <a:t>Perlu</a:t>
            </a:r>
            <a:r>
              <a:rPr lang="en-US" dirty="0" smtClean="0"/>
              <a:t> </a:t>
            </a:r>
            <a:r>
              <a:rPr lang="en-US" dirty="0" err="1" smtClean="0"/>
              <a:t>penegasan</a:t>
            </a:r>
            <a:r>
              <a:rPr lang="en-US" dirty="0" smtClean="0"/>
              <a:t> </a:t>
            </a:r>
            <a:r>
              <a:rPr lang="en-US" dirty="0" err="1" smtClean="0"/>
              <a:t>aspek</a:t>
            </a:r>
            <a:r>
              <a:rPr lang="en-US" dirty="0" smtClean="0"/>
              <a:t>/</a:t>
            </a:r>
            <a:r>
              <a:rPr lang="en-US" dirty="0" err="1" smtClean="0"/>
              <a:t>muatan</a:t>
            </a:r>
            <a:r>
              <a:rPr lang="en-US" dirty="0" smtClean="0"/>
              <a:t> </a:t>
            </a:r>
            <a:r>
              <a:rPr lang="en-US" dirty="0" err="1" smtClean="0"/>
              <a:t>Manhaj</a:t>
            </a:r>
            <a:r>
              <a:rPr lang="en-US" dirty="0" smtClean="0"/>
              <a:t> </a:t>
            </a:r>
            <a:r>
              <a:rPr lang="en-US" dirty="0" err="1" smtClean="0"/>
              <a:t>dan</a:t>
            </a:r>
            <a:r>
              <a:rPr lang="en-US" dirty="0" smtClean="0"/>
              <a:t> </a:t>
            </a:r>
            <a:r>
              <a:rPr lang="en-US" dirty="0" err="1" smtClean="0"/>
              <a:t>Ideologi</a:t>
            </a:r>
            <a:r>
              <a:rPr lang="en-US" dirty="0" smtClean="0"/>
              <a:t> </a:t>
            </a:r>
            <a:r>
              <a:rPr lang="en-US" dirty="0" err="1" smtClean="0"/>
              <a:t>Muhammadiyah</a:t>
            </a:r>
            <a:endParaRPr lang="id-ID" dirty="0" smtClean="0"/>
          </a:p>
          <a:p>
            <a:endParaRPr lang="en-US" dirty="0" smtClean="0"/>
          </a:p>
          <a:p>
            <a:r>
              <a:rPr lang="en-US" dirty="0" err="1" smtClean="0"/>
              <a:t>Perlu</a:t>
            </a:r>
            <a:r>
              <a:rPr lang="en-US" dirty="0" smtClean="0"/>
              <a:t> </a:t>
            </a:r>
            <a:r>
              <a:rPr lang="en-US" dirty="0" err="1" smtClean="0"/>
              <a:t>pendampingan</a:t>
            </a:r>
            <a:r>
              <a:rPr lang="en-US" dirty="0" smtClean="0"/>
              <a:t> </a:t>
            </a:r>
            <a:r>
              <a:rPr lang="en-US" dirty="0" err="1" smtClean="0"/>
              <a:t>Kemuhammadiyahan</a:t>
            </a:r>
            <a:r>
              <a:rPr lang="en-US" dirty="0" smtClean="0"/>
              <a:t> </a:t>
            </a:r>
            <a:r>
              <a:rPr lang="en-US" dirty="0" err="1" smtClean="0"/>
              <a:t>bagi</a:t>
            </a:r>
            <a:r>
              <a:rPr lang="en-US" dirty="0" smtClean="0"/>
              <a:t> </a:t>
            </a:r>
            <a:r>
              <a:rPr lang="en-US" dirty="0" err="1" smtClean="0"/>
              <a:t>para</a:t>
            </a:r>
            <a:r>
              <a:rPr lang="en-US" dirty="0" smtClean="0"/>
              <a:t> </a:t>
            </a:r>
            <a:r>
              <a:rPr lang="en-US" dirty="0" err="1" smtClean="0"/>
              <a:t>pengelola</a:t>
            </a:r>
            <a:r>
              <a:rPr lang="en-US" dirty="0" smtClean="0"/>
              <a:t> </a:t>
            </a:r>
            <a:r>
              <a:rPr lang="en-US" dirty="0" err="1" smtClean="0"/>
              <a:t>Ma’had</a:t>
            </a:r>
            <a:r>
              <a:rPr lang="en-US" dirty="0" smtClean="0"/>
              <a:t> </a:t>
            </a:r>
            <a:r>
              <a:rPr lang="en-US" dirty="0" err="1" smtClean="0"/>
              <a:t>tersebut</a:t>
            </a:r>
            <a:endParaRPr lang="id-ID" dirty="0" smtClean="0"/>
          </a:p>
          <a:p>
            <a:endParaRPr lang="en-US" dirty="0" smtClean="0"/>
          </a:p>
          <a:p>
            <a:r>
              <a:rPr lang="en-US" dirty="0" smtClean="0"/>
              <a:t>PTM </a:t>
            </a:r>
            <a:r>
              <a:rPr lang="en-US" dirty="0" err="1" smtClean="0"/>
              <a:t>melakukan</a:t>
            </a:r>
            <a:r>
              <a:rPr lang="en-US" dirty="0" smtClean="0"/>
              <a:t> audit </a:t>
            </a:r>
            <a:r>
              <a:rPr lang="en-US" dirty="0" err="1" smtClean="0"/>
              <a:t>terhadap</a:t>
            </a:r>
            <a:r>
              <a:rPr lang="en-US" dirty="0" smtClean="0"/>
              <a:t> </a:t>
            </a:r>
            <a:r>
              <a:rPr lang="en-US" dirty="0" err="1" smtClean="0"/>
              <a:t>penerapan</a:t>
            </a:r>
            <a:r>
              <a:rPr lang="en-US" dirty="0" smtClean="0"/>
              <a:t> </a:t>
            </a:r>
            <a:r>
              <a:rPr lang="en-US" dirty="0" err="1" smtClean="0"/>
              <a:t>aspek</a:t>
            </a:r>
            <a:r>
              <a:rPr lang="en-US" dirty="0" smtClean="0"/>
              <a:t>/</a:t>
            </a:r>
            <a:r>
              <a:rPr lang="en-US" dirty="0" err="1" smtClean="0"/>
              <a:t>muatan</a:t>
            </a:r>
            <a:r>
              <a:rPr lang="en-US" dirty="0" smtClean="0"/>
              <a:t> </a:t>
            </a:r>
            <a:r>
              <a:rPr lang="en-US" dirty="0" err="1" smtClean="0"/>
              <a:t>Manhaj</a:t>
            </a:r>
            <a:r>
              <a:rPr lang="en-US" dirty="0" smtClean="0"/>
              <a:t> </a:t>
            </a:r>
            <a:r>
              <a:rPr lang="en-US" dirty="0" err="1" smtClean="0"/>
              <a:t>dan</a:t>
            </a:r>
            <a:r>
              <a:rPr lang="en-US" dirty="0" smtClean="0"/>
              <a:t> </a:t>
            </a:r>
            <a:r>
              <a:rPr lang="en-US" dirty="0" err="1" smtClean="0"/>
              <a:t>Ideologi</a:t>
            </a:r>
            <a:r>
              <a:rPr lang="en-US" dirty="0" smtClean="0"/>
              <a:t> </a:t>
            </a:r>
            <a:r>
              <a:rPr lang="en-US" dirty="0" err="1" smtClean="0"/>
              <a:t>Muhammadiyah</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PETA PERSEBARAN</a:t>
            </a:r>
            <a:br>
              <a:rPr lang="en-US" sz="3200" b="1" dirty="0" smtClean="0"/>
            </a:br>
            <a:r>
              <a:rPr lang="en-US" sz="3200" b="1" dirty="0" smtClean="0"/>
              <a:t> MA’HAD AMCF-MUHAMMADIYAH</a:t>
            </a:r>
            <a:endParaRPr lang="en-US" sz="3200" b="1" dirty="0"/>
          </a:p>
        </p:txBody>
      </p:sp>
      <p:pic>
        <p:nvPicPr>
          <p:cNvPr id="4" name="Content Placeholder 3" descr="Peta Ma'had AMCF di Indonesia"/>
          <p:cNvPicPr>
            <a:picLocks noGrp="1"/>
          </p:cNvPicPr>
          <p:nvPr>
            <p:ph idx="1"/>
          </p:nvPr>
        </p:nvPicPr>
        <p:blipFill>
          <a:blip r:embed="rId2" cstate="print"/>
          <a:srcRect/>
          <a:stretch>
            <a:fillRect/>
          </a:stretch>
        </p:blipFill>
        <p:spPr bwMode="auto">
          <a:xfrm>
            <a:off x="285720" y="2000240"/>
            <a:ext cx="8572528" cy="38285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929" y="357162"/>
          <a:ext cx="4643409" cy="6598136"/>
        </p:xfrm>
        <a:graphic>
          <a:graphicData uri="http://schemas.openxmlformats.org/drawingml/2006/table">
            <a:tbl>
              <a:tblPr/>
              <a:tblGrid>
                <a:gridCol w="480450"/>
                <a:gridCol w="2560516"/>
                <a:gridCol w="560714"/>
                <a:gridCol w="560714"/>
                <a:gridCol w="481015"/>
              </a:tblGrid>
              <a:tr h="190108">
                <a:tc rowSpan="2">
                  <a:txBody>
                    <a:bodyPr/>
                    <a:lstStyle/>
                    <a:p>
                      <a:pPr algn="ctr">
                        <a:lnSpc>
                          <a:spcPct val="115000"/>
                        </a:lnSpc>
                        <a:spcAft>
                          <a:spcPts val="0"/>
                        </a:spcAft>
                      </a:pPr>
                      <a:r>
                        <a:rPr lang="id-ID" sz="800" dirty="0">
                          <a:solidFill>
                            <a:srgbClr val="000000"/>
                          </a:solidFill>
                          <a:latin typeface="Times New Roman"/>
                          <a:ea typeface="Times New Roman"/>
                          <a:cs typeface="Times New Roman"/>
                        </a:rPr>
                        <a:t>No</a:t>
                      </a:r>
                      <a:endParaRPr lang="en-US" sz="8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id-ID" sz="800">
                          <a:solidFill>
                            <a:srgbClr val="000000"/>
                          </a:solidFill>
                          <a:latin typeface="Times New Roman"/>
                          <a:ea typeface="Times New Roman"/>
                          <a:cs typeface="Times New Roman"/>
                        </a:rPr>
                        <a:t>Ma'had</a:t>
                      </a:r>
                      <a:endParaRPr lang="en-US" sz="8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id-ID" sz="800">
                          <a:solidFill>
                            <a:srgbClr val="000000"/>
                          </a:solidFill>
                          <a:latin typeface="Times New Roman"/>
                          <a:ea typeface="Times New Roman"/>
                          <a:cs typeface="Times New Roman"/>
                        </a:rPr>
                        <a:t>Agustus 2014</a:t>
                      </a:r>
                      <a:endParaRPr lang="en-US" sz="8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ct val="115000"/>
                        </a:lnSpc>
                        <a:spcAft>
                          <a:spcPts val="0"/>
                        </a:spcAft>
                      </a:pPr>
                      <a:r>
                        <a:rPr lang="id-ID" sz="800">
                          <a:solidFill>
                            <a:srgbClr val="000000"/>
                          </a:solidFill>
                          <a:latin typeface="Times New Roman"/>
                          <a:ea typeface="Times New Roman"/>
                          <a:cs typeface="Times New Roman"/>
                        </a:rPr>
                        <a:t>Jumlah</a:t>
                      </a:r>
                      <a:endParaRPr lang="en-US" sz="8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08">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id-ID" sz="800">
                          <a:solidFill>
                            <a:srgbClr val="000000"/>
                          </a:solidFill>
                          <a:latin typeface="Times New Roman"/>
                          <a:ea typeface="Times New Roman"/>
                          <a:cs typeface="Times New Roman"/>
                        </a:rPr>
                        <a:t>Putera</a:t>
                      </a:r>
                      <a:endParaRPr lang="en-US" sz="8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800">
                          <a:solidFill>
                            <a:srgbClr val="000000"/>
                          </a:solidFill>
                          <a:latin typeface="Times New Roman"/>
                          <a:ea typeface="Times New Roman"/>
                          <a:cs typeface="Times New Roman"/>
                        </a:rPr>
                        <a:t>Puteri</a:t>
                      </a:r>
                      <a:endParaRPr lang="en-US" sz="8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4905">
                <a:tc>
                  <a:txBody>
                    <a:bodyPr/>
                    <a:lstStyle/>
                    <a:p>
                      <a:pPr algn="ctr">
                        <a:lnSpc>
                          <a:spcPct val="115000"/>
                        </a:lnSpc>
                        <a:spcAft>
                          <a:spcPts val="0"/>
                        </a:spcAft>
                      </a:pPr>
                      <a:r>
                        <a:rPr lang="id-ID" sz="1200" dirty="0">
                          <a:solidFill>
                            <a:srgbClr val="000000"/>
                          </a:solidFill>
                          <a:latin typeface="Times New Roman"/>
                          <a:ea typeface="Times New Roman"/>
                          <a:cs typeface="Times New Roman"/>
                        </a:rPr>
                        <a:t>1</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Abdurrahman Bin Auf, Malang (UMM)</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137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109</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246</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2</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Abu Bakar, Solo (UMS)</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621</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275</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896</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3</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Abu Ubaidah, Medan (UMSU)</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183</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117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300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4</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Al Birr, Makassar (UM Makassar)</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823</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823</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5</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Al Imarot, Bandung (PP Persis)</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latin typeface="Times New Roman"/>
                          <a:ea typeface="Times New Roman"/>
                          <a:cs typeface="Times New Roman"/>
                        </a:rPr>
                        <a:t>862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402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1264</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6</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Al Kazhim, Ternate</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7</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Ali Bin Abi Thalib, Yogyakarta (UMY)</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8</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Al Khansa, Pontianak (UM Pontianak)</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205</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132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337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9</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Az Zubair Bin Al Awwam, Padang (UM Sumatera Barat)</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47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67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114</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10</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Bilal Bin Rabah, Sorong (STKIP Muhammadiyah)</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15</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37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11</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Dzu Nurain, Jakarta (UMJ)</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137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137</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12</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Hasan Bin Ali, Samarinda (PWM)</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26</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24</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50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13</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Husain bin Ali, Gorontalo</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14</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Khalid Bin Walid, Mataram (UM Mataram)</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232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118</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350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15</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Saad Abi Waqas, Palembang (UM Palembang)</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dirty="0">
                          <a:solidFill>
                            <a:srgbClr val="000000"/>
                          </a:solidFill>
                          <a:latin typeface="Times New Roman"/>
                          <a:ea typeface="Times New Roman"/>
                          <a:cs typeface="Times New Roman"/>
                        </a:rPr>
                        <a:t>105</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dirty="0">
                          <a:solidFill>
                            <a:srgbClr val="000000"/>
                          </a:solidFill>
                          <a:latin typeface="Times New Roman"/>
                          <a:ea typeface="Times New Roman"/>
                          <a:cs typeface="Times New Roman"/>
                        </a:rPr>
                        <a:t>234</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339</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16</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Said Bin Zaid, Batam (Perguruan Muhammadiyah)</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42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dirty="0">
                          <a:solidFill>
                            <a:srgbClr val="000000"/>
                          </a:solidFill>
                          <a:latin typeface="Times New Roman"/>
                          <a:ea typeface="Times New Roman"/>
                          <a:cs typeface="Times New Roman"/>
                        </a:rPr>
                        <a:t>0</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42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17</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Talha Bin Obaidullah, Palu (UM Palu)</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74</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74</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809">
                <a:tc>
                  <a:txBody>
                    <a:bodyPr/>
                    <a:lstStyle/>
                    <a:p>
                      <a:pPr algn="ctr">
                        <a:lnSpc>
                          <a:spcPct val="115000"/>
                        </a:lnSpc>
                        <a:spcAft>
                          <a:spcPts val="0"/>
                        </a:spcAft>
                      </a:pPr>
                      <a:r>
                        <a:rPr lang="id-ID" sz="1200">
                          <a:solidFill>
                            <a:srgbClr val="000000"/>
                          </a:solidFill>
                          <a:latin typeface="Times New Roman"/>
                          <a:ea typeface="Times New Roman"/>
                          <a:cs typeface="Times New Roman"/>
                        </a:rPr>
                        <a:t>18</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Umar Bin Khattab, Surabaya (UMSIDA)</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628</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212</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840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05">
                <a:tc>
                  <a:txBody>
                    <a:bodyPr/>
                    <a:lstStyle/>
                    <a:p>
                      <a:pPr algn="ctr">
                        <a:lnSpc>
                          <a:spcPct val="115000"/>
                        </a:lnSpc>
                        <a:spcAft>
                          <a:spcPts val="0"/>
                        </a:spcAft>
                      </a:pPr>
                      <a:r>
                        <a:rPr lang="id-ID" sz="1200">
                          <a:solidFill>
                            <a:srgbClr val="000000"/>
                          </a:solidFill>
                          <a:latin typeface="Times New Roman"/>
                          <a:ea typeface="Times New Roman"/>
                          <a:cs typeface="Times New Roman"/>
                        </a:rPr>
                        <a:t>19</a:t>
                      </a:r>
                      <a:endParaRPr lang="en-US" sz="120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id-ID" sz="1200" dirty="0">
                          <a:solidFill>
                            <a:srgbClr val="000000"/>
                          </a:solidFill>
                          <a:latin typeface="Times New Roman"/>
                          <a:ea typeface="Times New Roman"/>
                          <a:cs typeface="Times New Roman"/>
                        </a:rPr>
                        <a:t>Utsman Bin Affan, Jakarta (PP Persis)</a:t>
                      </a:r>
                      <a:endParaRPr lang="en-US" sz="1200" dirty="0">
                        <a:latin typeface="Times New Roman"/>
                        <a:ea typeface="MS Mincho"/>
                        <a:cs typeface="Arial"/>
                      </a:endParaRPr>
                    </a:p>
                  </a:txBody>
                  <a:tcPr marL="43543" marR="43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571</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0</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a:solidFill>
                            <a:srgbClr val="000000"/>
                          </a:solidFill>
                          <a:latin typeface="Times New Roman"/>
                          <a:ea typeface="Times New Roman"/>
                          <a:cs typeface="Times New Roman"/>
                        </a:rPr>
                        <a:t>571</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966">
                <a:tc>
                  <a:txBody>
                    <a:bodyPr/>
                    <a:lstStyle/>
                    <a:p>
                      <a:pPr>
                        <a:lnSpc>
                          <a:spcPct val="115000"/>
                        </a:lnSpc>
                        <a:spcAft>
                          <a:spcPts val="0"/>
                        </a:spcAft>
                      </a:pPr>
                      <a:r>
                        <a:rPr lang="id-ID" sz="1200">
                          <a:solidFill>
                            <a:srgbClr val="000000"/>
                          </a:solidFill>
                          <a:latin typeface="Times New Roman"/>
                          <a:ea typeface="Times New Roman"/>
                          <a:cs typeface="Times New Roman"/>
                        </a:rPr>
                        <a:t> </a:t>
                      </a:r>
                      <a:endParaRPr lang="en-US" sz="120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id-ID" sz="1200" b="1" dirty="0">
                          <a:solidFill>
                            <a:srgbClr val="000000"/>
                          </a:solidFill>
                          <a:latin typeface="Times New Roman"/>
                          <a:ea typeface="Times New Roman"/>
                          <a:cs typeface="Times New Roman"/>
                        </a:rPr>
                        <a:t>Total Alumni</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b="1" dirty="0">
                          <a:solidFill>
                            <a:srgbClr val="000000"/>
                          </a:solidFill>
                          <a:latin typeface="Times New Roman"/>
                          <a:ea typeface="Times New Roman"/>
                          <a:cs typeface="Times New Roman"/>
                        </a:rPr>
                        <a:t>4578</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b="1" dirty="0">
                          <a:solidFill>
                            <a:srgbClr val="000000"/>
                          </a:solidFill>
                          <a:latin typeface="Times New Roman"/>
                          <a:ea typeface="Times New Roman"/>
                          <a:cs typeface="Times New Roman"/>
                        </a:rPr>
                        <a:t>1842</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200" b="1" dirty="0">
                          <a:solidFill>
                            <a:srgbClr val="000000"/>
                          </a:solidFill>
                          <a:latin typeface="Times New Roman"/>
                          <a:ea typeface="Times New Roman"/>
                          <a:cs typeface="Times New Roman"/>
                        </a:rPr>
                        <a:t>6420</a:t>
                      </a:r>
                      <a:endParaRPr lang="en-US" sz="1200" dirty="0">
                        <a:latin typeface="Times New Roman"/>
                        <a:ea typeface="MS Mincho"/>
                        <a:cs typeface="Arial"/>
                      </a:endParaRPr>
                    </a:p>
                  </a:txBody>
                  <a:tcPr marL="43543" marR="435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57222" y="857232"/>
            <a:ext cx="3817585"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id-ID" altLang="ja-JP" sz="2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DATA ALUMNI MA’HAD </a:t>
            </a:r>
            <a:endParaRPr kumimoji="0" lang="en-US" altLang="ja-JP" sz="2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AMCF-MUHAMMADIYAH</a:t>
            </a:r>
          </a:p>
          <a:p>
            <a:pPr marL="0" marR="0" lvl="0" indent="457200" algn="ctr" defTabSz="914400" rtl="0" eaLnBrk="1" fontAlgn="base" latinLnBrk="0" hangingPunct="1">
              <a:lnSpc>
                <a:spcPct val="100000"/>
              </a:lnSpc>
              <a:spcBef>
                <a:spcPct val="0"/>
              </a:spcBef>
              <a:spcAft>
                <a:spcPct val="0"/>
              </a:spcAft>
              <a:buClrTx/>
              <a:buSzTx/>
              <a:buFontTx/>
              <a:buNone/>
              <a:tabLst/>
            </a:pPr>
            <a:r>
              <a:rPr kumimoji="0" lang="id-ID" altLang="ja-JP"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PER AGUSTUS 2014</a:t>
            </a:r>
            <a:endParaRPr kumimoji="0" lang="en-US" altLang="ja-JP"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indent="457200" algn="ctr" fontAlgn="base">
              <a:spcBef>
                <a:spcPct val="0"/>
              </a:spcBef>
              <a:spcAft>
                <a:spcPct val="0"/>
              </a:spcAft>
            </a:pPr>
            <a:r>
              <a:rPr lang="id-ID" sz="6000" b="1" dirty="0" smtClean="0">
                <a:solidFill>
                  <a:srgbClr val="FF0000"/>
                </a:solidFill>
                <a:latin typeface="Times New Roman"/>
                <a:ea typeface="Times New Roman"/>
                <a:cs typeface="Times New Roman"/>
              </a:rPr>
              <a:t>6420</a:t>
            </a:r>
            <a:endParaRPr kumimoji="0" lang="id-ID" altLang="ja-JP" sz="6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1"/>
          <p:cNvSpPr>
            <a:spLocks noChangeArrowheads="1"/>
          </p:cNvSpPr>
          <p:nvPr/>
        </p:nvSpPr>
        <p:spPr bwMode="auto">
          <a:xfrm>
            <a:off x="0" y="3105693"/>
            <a:ext cx="3036408"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PER-AGUSTUS 2015</a:t>
            </a:r>
          </a:p>
          <a:p>
            <a:pPr marL="0" marR="0" lvl="0" indent="457200" algn="ctr" defTabSz="914400" rtl="0" eaLnBrk="1" fontAlgn="base" latinLnBrk="0" hangingPunct="1">
              <a:lnSpc>
                <a:spcPct val="100000"/>
              </a:lnSpc>
              <a:spcBef>
                <a:spcPct val="0"/>
              </a:spcBef>
              <a:spcAft>
                <a:spcPct val="0"/>
              </a:spcAft>
              <a:buClrTx/>
              <a:buSzTx/>
              <a:buFontTx/>
              <a:buNone/>
              <a:tabLst/>
            </a:pPr>
            <a:r>
              <a:rPr lang="en-US" altLang="ja-JP" sz="6000" b="1" dirty="0" smtClean="0">
                <a:solidFill>
                  <a:srgbClr val="FF0000"/>
                </a:solidFill>
                <a:latin typeface="Times New Roman" pitchFamily="18" charset="0"/>
                <a:cs typeface="Times New Roman" pitchFamily="18" charset="0"/>
              </a:rPr>
              <a:t>7087</a:t>
            </a:r>
            <a:endParaRPr kumimoji="0" lang="id-ID" altLang="ja-JP"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8" name="Rectangle 1"/>
          <p:cNvSpPr>
            <a:spLocks noChangeArrowheads="1"/>
          </p:cNvSpPr>
          <p:nvPr/>
        </p:nvSpPr>
        <p:spPr bwMode="auto">
          <a:xfrm>
            <a:off x="785786" y="4714884"/>
            <a:ext cx="2137508"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lang="en-US" altLang="ja-JP" sz="2000" b="1" dirty="0" smtClean="0">
                <a:solidFill>
                  <a:srgbClr val="0000CC"/>
                </a:solidFill>
                <a:latin typeface="Times New Roman" pitchFamily="18" charset="0"/>
                <a:ea typeface="Times New Roman" pitchFamily="18" charset="0"/>
                <a:cs typeface="Times New Roman" pitchFamily="18" charset="0"/>
              </a:rPr>
              <a:t>PENINGKATAN </a:t>
            </a:r>
          </a:p>
          <a:p>
            <a:pPr marR="0" lvl="0" algn="ctr" defTabSz="914400" rtl="0" eaLnBrk="1" fontAlgn="base" latinLnBrk="0" hangingPunct="1">
              <a:lnSpc>
                <a:spcPct val="100000"/>
              </a:lnSpc>
              <a:spcBef>
                <a:spcPct val="0"/>
              </a:spcBef>
              <a:spcAft>
                <a:spcPct val="0"/>
              </a:spcAft>
              <a:buClrTx/>
              <a:buSzTx/>
              <a:buFontTx/>
              <a:buNone/>
              <a:tabLst/>
            </a:pPr>
            <a:r>
              <a:rPr lang="en-US" altLang="ja-JP" sz="2000" b="1" dirty="0" smtClean="0">
                <a:solidFill>
                  <a:srgbClr val="0000CC"/>
                </a:solidFill>
                <a:latin typeface="Times New Roman" pitchFamily="18" charset="0"/>
                <a:ea typeface="Times New Roman" pitchFamily="18" charset="0"/>
                <a:cs typeface="Times New Roman" pitchFamily="18" charset="0"/>
              </a:rPr>
              <a:t>PERTAHUN</a:t>
            </a:r>
            <a:endParaRPr kumimoji="0" lang="en-US" altLang="ja-JP"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marR="0" lvl="0" algn="ctr" defTabSz="914400" rtl="0" eaLnBrk="1" fontAlgn="base" latinLnBrk="0" hangingPunct="1">
              <a:lnSpc>
                <a:spcPct val="100000"/>
              </a:lnSpc>
              <a:spcBef>
                <a:spcPct val="0"/>
              </a:spcBef>
              <a:spcAft>
                <a:spcPct val="0"/>
              </a:spcAft>
              <a:buClrTx/>
              <a:buSzTx/>
              <a:buFontTx/>
              <a:buNone/>
              <a:tabLst/>
            </a:pPr>
            <a:r>
              <a:rPr lang="en-US" altLang="ja-JP" sz="6000" b="1" dirty="0" smtClean="0">
                <a:solidFill>
                  <a:srgbClr val="0000CC"/>
                </a:solidFill>
                <a:latin typeface="Times New Roman" pitchFamily="18" charset="0"/>
                <a:cs typeface="Times New Roman" pitchFamily="18" charset="0"/>
              </a:rPr>
              <a:t>1045</a:t>
            </a:r>
            <a:endParaRPr kumimoji="0" lang="id-ID" altLang="ja-JP" sz="3200" b="0" i="0" u="none"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D:\Majelis Tabligh PPM 2015-2020\Pengajian PP Muhammadiyah 1437 H\20160611_083203.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26"/>
            <a:ext cx="8229600" cy="1143000"/>
          </a:xfrm>
        </p:spPr>
        <p:txBody>
          <a:bodyPr>
            <a:normAutofit/>
          </a:bodyPr>
          <a:lstStyle/>
          <a:p>
            <a:r>
              <a:rPr lang="id-ID" sz="3600" b="1" dirty="0" smtClean="0">
                <a:solidFill>
                  <a:srgbClr val="660066"/>
                </a:solidFill>
              </a:rPr>
              <a:t>Visi SKPMM</a:t>
            </a:r>
            <a:endParaRPr lang="en-US" sz="3600" b="1" dirty="0">
              <a:solidFill>
                <a:srgbClr val="660066"/>
              </a:solidFill>
            </a:endParaRPr>
          </a:p>
        </p:txBody>
      </p:sp>
      <p:sp>
        <p:nvSpPr>
          <p:cNvPr id="3" name="Content Placeholder 2"/>
          <p:cNvSpPr>
            <a:spLocks noGrp="1"/>
          </p:cNvSpPr>
          <p:nvPr>
            <p:ph idx="1"/>
          </p:nvPr>
        </p:nvSpPr>
        <p:spPr>
          <a:xfrm>
            <a:off x="457200" y="2428868"/>
            <a:ext cx="8229600" cy="3697295"/>
          </a:xfrm>
        </p:spPr>
        <p:txBody>
          <a:bodyPr/>
          <a:lstStyle/>
          <a:p>
            <a:r>
              <a:rPr lang="id-ID" dirty="0" smtClean="0"/>
              <a:t>Pusat Pembinaan dan Pengembangan Kualitas dan Kuantitas Sumberdaya Insani Muballigh Muhammadiyah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solidFill>
                  <a:srgbClr val="660066"/>
                </a:solidFill>
              </a:rPr>
              <a:t>Misi SKPMM</a:t>
            </a:r>
            <a:endParaRPr lang="en-US" sz="2800" b="1" dirty="0">
              <a:solidFill>
                <a:srgbClr val="660066"/>
              </a:solidFill>
            </a:endParaRPr>
          </a:p>
        </p:txBody>
      </p:sp>
      <p:sp>
        <p:nvSpPr>
          <p:cNvPr id="3" name="Content Placeholder 2"/>
          <p:cNvSpPr>
            <a:spLocks noGrp="1"/>
          </p:cNvSpPr>
          <p:nvPr>
            <p:ph idx="1"/>
          </p:nvPr>
        </p:nvSpPr>
        <p:spPr>
          <a:xfrm>
            <a:off x="457200" y="1600200"/>
            <a:ext cx="8229600" cy="4757758"/>
          </a:xfrm>
        </p:spPr>
        <p:txBody>
          <a:bodyPr>
            <a:normAutofit fontScale="62500" lnSpcReduction="20000"/>
          </a:bodyPr>
          <a:lstStyle/>
          <a:p>
            <a:pPr lvl="0"/>
            <a:r>
              <a:rPr lang="id-ID" dirty="0" smtClean="0"/>
              <a:t>Melakukan penajaman dan penguatan profil kader dan sumberdaya insani Muballigh Muhammadiyah sesuai dengan visi dan missi perjuangan Muhammadiyah sebagai gerakan Islam dan gerakan dakwah dan </a:t>
            </a:r>
            <a:r>
              <a:rPr lang="id-ID" i="1" dirty="0" smtClean="0"/>
              <a:t>tajdid fil Islam</a:t>
            </a:r>
            <a:r>
              <a:rPr lang="id-ID" dirty="0" smtClean="0"/>
              <a:t>, yang mampu memberikan arah pada setiap perkembangan dan perubahan jaman.</a:t>
            </a:r>
          </a:p>
          <a:p>
            <a:pPr lvl="0">
              <a:buNone/>
            </a:pPr>
            <a:endParaRPr lang="en-US" dirty="0" smtClean="0"/>
          </a:p>
          <a:p>
            <a:pPr lvl="0"/>
            <a:r>
              <a:rPr lang="id-ID" dirty="0" smtClean="0"/>
              <a:t>Melaksanakan dan memimpin pelaksanaan program dan kegiatan pelatihan Muballigh Muhammadiyah secara kontinyu dan simultan, sesuai visi-misi dan perkembangan jaman.</a:t>
            </a:r>
          </a:p>
          <a:p>
            <a:pPr lvl="0">
              <a:buNone/>
            </a:pPr>
            <a:endParaRPr lang="en-US" dirty="0" smtClean="0"/>
          </a:p>
          <a:p>
            <a:pPr lvl="0"/>
            <a:r>
              <a:rPr lang="id-ID" dirty="0" smtClean="0"/>
              <a:t>Mengembangkan dan menyempurnakan sistem manajemen pembinaan, pendayagunaan dan pengembangan sumberdaya insani Muballigh Muhammadiyah, dengan berlandaskan prinsip-prinsip efisiensi, efektivitas, akurasi, dan kesinambungan perjuangan Muhammadiyah.</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cap="all" dirty="0" smtClean="0">
                <a:solidFill>
                  <a:srgbClr val="660066"/>
                </a:solidFill>
              </a:rPr>
              <a:t>Tujuan dan Sasaran SKPMM</a:t>
            </a:r>
            <a:endParaRPr lang="en-US" sz="2800" dirty="0">
              <a:solidFill>
                <a:srgbClr val="660066"/>
              </a:solidFill>
            </a:endParaRPr>
          </a:p>
        </p:txBody>
      </p:sp>
      <p:sp>
        <p:nvSpPr>
          <p:cNvPr id="3" name="Content Placeholder 2"/>
          <p:cNvSpPr>
            <a:spLocks noGrp="1"/>
          </p:cNvSpPr>
          <p:nvPr>
            <p:ph idx="1"/>
          </p:nvPr>
        </p:nvSpPr>
        <p:spPr>
          <a:xfrm>
            <a:off x="457200" y="1785926"/>
            <a:ext cx="8229600" cy="4340237"/>
          </a:xfrm>
        </p:spPr>
        <p:txBody>
          <a:bodyPr/>
          <a:lstStyle/>
          <a:p>
            <a:pPr algn="ctr">
              <a:buNone/>
            </a:pPr>
            <a:r>
              <a:rPr lang="id-ID" sz="2400" dirty="0" smtClean="0"/>
              <a:t>Terwujudnya kualitas dan kuantitas sumberdaya </a:t>
            </a:r>
          </a:p>
          <a:p>
            <a:pPr algn="ctr">
              <a:buNone/>
            </a:pPr>
            <a:r>
              <a:rPr lang="id-ID" sz="2400" dirty="0" smtClean="0"/>
              <a:t>Muballigh Muhammadiyah sebagai penggerak, penganjur dan pelaksana dakwah, baik kedalam maupun keluar, sesuai dengan misi serta tujuan Muhammadiyah </a:t>
            </a:r>
            <a:endParaRPr lang="en-US" sz="2400" dirty="0" smtClean="0"/>
          </a:p>
          <a:p>
            <a:endParaRPr lang="en-US" dirty="0"/>
          </a:p>
        </p:txBody>
      </p:sp>
      <p:pic>
        <p:nvPicPr>
          <p:cNvPr id="2050" name="Picture 2" descr="http://www.awda-dawa.com/App/Upload/articles/9935.jpg"/>
          <p:cNvPicPr>
            <a:picLocks noChangeAspect="1" noChangeArrowheads="1"/>
          </p:cNvPicPr>
          <p:nvPr/>
        </p:nvPicPr>
        <p:blipFill>
          <a:blip r:embed="rId2"/>
          <a:srcRect/>
          <a:stretch>
            <a:fillRect/>
          </a:stretch>
        </p:blipFill>
        <p:spPr bwMode="auto">
          <a:xfrm>
            <a:off x="3214678" y="3786190"/>
            <a:ext cx="3000396"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378" y="1500174"/>
            <a:ext cx="4286280" cy="4525963"/>
          </a:xfrm>
        </p:spPr>
        <p:txBody>
          <a:bodyPr>
            <a:normAutofit/>
          </a:bodyPr>
          <a:lstStyle/>
          <a:p>
            <a:pPr lvl="0"/>
            <a:r>
              <a:rPr lang="id-ID" sz="2400" dirty="0" smtClean="0"/>
              <a:t>Pembinaan Penguasaan Ketrampilan, Informasi dan keilmuan</a:t>
            </a:r>
            <a:endParaRPr lang="en-US" sz="2400" dirty="0" smtClean="0"/>
          </a:p>
          <a:p>
            <a:endParaRPr lang="en-US" sz="2400" dirty="0"/>
          </a:p>
        </p:txBody>
      </p:sp>
      <p:graphicFrame>
        <p:nvGraphicFramePr>
          <p:cNvPr id="4" name="Diagram 3"/>
          <p:cNvGraphicFramePr/>
          <p:nvPr/>
        </p:nvGraphicFramePr>
        <p:xfrm>
          <a:off x="285720" y="714356"/>
          <a:ext cx="8429684"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12"/>
            <a:ext cx="8229600" cy="1143000"/>
          </a:xfrm>
        </p:spPr>
        <p:txBody>
          <a:bodyPr>
            <a:normAutofit/>
          </a:bodyPr>
          <a:lstStyle/>
          <a:p>
            <a:r>
              <a:rPr lang="id-ID" sz="2800" b="1" cap="all" dirty="0" smtClean="0">
                <a:solidFill>
                  <a:srgbClr val="660066"/>
                </a:solidFill>
              </a:rPr>
              <a:t>Strategi DAN BENTUK-BENTUK </a:t>
            </a:r>
            <a:r>
              <a:rPr lang="en-US" sz="2800" b="1" cap="all" dirty="0" smtClean="0">
                <a:solidFill>
                  <a:srgbClr val="660066"/>
                </a:solidFill>
              </a:rPr>
              <a:t/>
            </a:r>
            <a:br>
              <a:rPr lang="en-US" sz="2800" b="1" cap="all" dirty="0" smtClean="0">
                <a:solidFill>
                  <a:srgbClr val="660066"/>
                </a:solidFill>
              </a:rPr>
            </a:br>
            <a:r>
              <a:rPr lang="id-ID" sz="2800" b="1" cap="all" dirty="0" smtClean="0">
                <a:solidFill>
                  <a:srgbClr val="660066"/>
                </a:solidFill>
              </a:rPr>
              <a:t>S</a:t>
            </a:r>
            <a:r>
              <a:rPr lang="en-US" sz="2800" b="1" cap="all" dirty="0" smtClean="0">
                <a:solidFill>
                  <a:srgbClr val="660066"/>
                </a:solidFill>
              </a:rPr>
              <a:t>K</a:t>
            </a:r>
            <a:r>
              <a:rPr lang="id-ID" sz="2800" b="1" cap="all" dirty="0" smtClean="0">
                <a:solidFill>
                  <a:srgbClr val="660066"/>
                </a:solidFill>
              </a:rPr>
              <a:t>PMM</a:t>
            </a:r>
            <a:endParaRPr lang="en-US" sz="2800" dirty="0">
              <a:solidFill>
                <a:srgbClr val="660066"/>
              </a:solidFill>
            </a:endParaRPr>
          </a:p>
        </p:txBody>
      </p:sp>
      <p:sp>
        <p:nvSpPr>
          <p:cNvPr id="3" name="Content Placeholder 2"/>
          <p:cNvSpPr>
            <a:spLocks noGrp="1"/>
          </p:cNvSpPr>
          <p:nvPr>
            <p:ph idx="1"/>
          </p:nvPr>
        </p:nvSpPr>
        <p:spPr>
          <a:xfrm>
            <a:off x="457200" y="1714488"/>
            <a:ext cx="8229600" cy="4411675"/>
          </a:xfrm>
        </p:spPr>
        <p:txBody>
          <a:bodyPr>
            <a:normAutofit/>
          </a:bodyPr>
          <a:lstStyle/>
          <a:p>
            <a:r>
              <a:rPr lang="id-ID" sz="2000" dirty="0" smtClean="0"/>
              <a:t>Strategi pengkaderan adalah proses, prosedur, bentuk-bentuk, media, metode dan pendekatan yang harus ditempuh oleh Muhammadiyah dan satuan kurikulum yang diberikan dalam kegiatan pembinaan dan pengembangan sumberdaya Muballigh dalam Muhammadiyah.</a:t>
            </a:r>
            <a:endParaRPr lang="en-US" sz="2000" dirty="0" smtClean="0"/>
          </a:p>
          <a:p>
            <a:pPr>
              <a:buNone/>
            </a:pPr>
            <a:endParaRPr lang="en-US" sz="2000" dirty="0" smtClean="0"/>
          </a:p>
          <a:p>
            <a:r>
              <a:rPr lang="id-ID" sz="2000" dirty="0" smtClean="0"/>
              <a:t>Di samping itu ada beberapa hal lain yang perlu diperkuat dalam strategi pengkaderan Muhammadiyah, antara lain: sistem rekruitmen, sistem data sumberdaya insani, sistem pendayagunaan, serta sistem manajemen sumberdaya insani Muballigh Muhammadiyah dengan menjalin komunikasi dan kordinasi dengan majelis/lembaga, Ortom/AMM dan amal usaha terkait.</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12"/>
            <a:ext cx="8229600" cy="1143000"/>
          </a:xfrm>
        </p:spPr>
        <p:txBody>
          <a:bodyPr>
            <a:normAutofit/>
          </a:bodyPr>
          <a:lstStyle/>
          <a:p>
            <a:r>
              <a:rPr lang="id-ID" sz="2800" b="1" dirty="0" smtClean="0">
                <a:solidFill>
                  <a:srgbClr val="660066"/>
                </a:solidFill>
              </a:rPr>
              <a:t>BENTUK-BENTUK SPMM</a:t>
            </a:r>
            <a:endParaRPr lang="en-US" sz="2800" dirty="0">
              <a:solidFill>
                <a:srgbClr val="660066"/>
              </a:solidFill>
            </a:endParaRPr>
          </a:p>
        </p:txBody>
      </p:sp>
      <p:sp>
        <p:nvSpPr>
          <p:cNvPr id="3" name="Content Placeholder 2"/>
          <p:cNvSpPr>
            <a:spLocks noGrp="1"/>
          </p:cNvSpPr>
          <p:nvPr>
            <p:ph idx="1"/>
          </p:nvPr>
        </p:nvSpPr>
        <p:spPr/>
        <p:txBody>
          <a:bodyPr>
            <a:normAutofit/>
          </a:bodyPr>
          <a:lstStyle/>
          <a:p>
            <a:pPr marL="457200" indent="-457200">
              <a:buFont typeface="+mj-lt"/>
              <a:buAutoNum type="arabicParenR"/>
            </a:pPr>
            <a:r>
              <a:rPr lang="id-ID" sz="2000" b="1" dirty="0" smtClean="0">
                <a:solidFill>
                  <a:srgbClr val="FF0000"/>
                </a:solidFill>
              </a:rPr>
              <a:t>Latihan Instruktur Pelatihan Mubaligh (LIPM)</a:t>
            </a:r>
            <a:r>
              <a:rPr lang="id-ID" sz="2000" dirty="0" smtClean="0"/>
              <a:t>, yang menitikberatkan pada pembinaan segi kepemimpinan, dan ketrampilan melaksanakan pelatihan kader Mubaligh sesuai dengan tingkatan kepempinan. Latihan Instruktur Muballigh dilaksanakan dengan jenjang:</a:t>
            </a:r>
            <a:endParaRPr lang="en-US" sz="2000" dirty="0" smtClean="0"/>
          </a:p>
          <a:p>
            <a:endParaRPr lang="en-US" sz="2000" dirty="0" smtClean="0"/>
          </a:p>
          <a:p>
            <a:pPr marL="717550" lvl="0" indent="-266700">
              <a:buFont typeface="+mj-lt"/>
              <a:buAutoNum type="alphaLcPeriod"/>
            </a:pPr>
            <a:r>
              <a:rPr lang="id-ID" sz="2000" dirty="0" smtClean="0"/>
              <a:t>LIPM Tingkat Wilayah, dilaksanakan oleh Majelis Tabligh PWM untuk Daerah-daerah dan Ortom tingkat Wilayah </a:t>
            </a:r>
            <a:endParaRPr lang="en-US" sz="2000" dirty="0" smtClean="0"/>
          </a:p>
          <a:p>
            <a:pPr marL="717550" lvl="0" indent="-266700">
              <a:buFont typeface="+mj-lt"/>
              <a:buAutoNum type="alphaLcPeriod"/>
            </a:pPr>
            <a:endParaRPr lang="en-US" sz="2000" dirty="0" smtClean="0"/>
          </a:p>
          <a:p>
            <a:pPr marL="717550" lvl="0" indent="-266700">
              <a:buFont typeface="+mj-lt"/>
              <a:buAutoNum type="alphaLcPeriod"/>
            </a:pPr>
            <a:r>
              <a:rPr lang="id-ID" sz="2000" dirty="0" smtClean="0"/>
              <a:t>LIPM Tingkat Nasional, dilaksanakan oleh Majelis Tabligh PPM untuk Wilayah-wilayah dan Ortom Tingkat Pusat.</a:t>
            </a: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785794"/>
            <a:ext cx="8043890" cy="5340369"/>
          </a:xfrm>
        </p:spPr>
        <p:txBody>
          <a:bodyPr>
            <a:normAutofit/>
          </a:bodyPr>
          <a:lstStyle/>
          <a:p>
            <a:pPr>
              <a:buNone/>
            </a:pPr>
            <a:r>
              <a:rPr lang="en-US" sz="2000" b="1" dirty="0" smtClean="0">
                <a:solidFill>
                  <a:srgbClr val="FF0000"/>
                </a:solidFill>
              </a:rPr>
              <a:t>2) </a:t>
            </a:r>
            <a:r>
              <a:rPr lang="id-ID" sz="2000" b="1" dirty="0" smtClean="0">
                <a:solidFill>
                  <a:srgbClr val="FF0000"/>
                </a:solidFill>
              </a:rPr>
              <a:t>Pelatihan Peningkatan Kualitas Mubaligh (PKM)</a:t>
            </a:r>
            <a:r>
              <a:rPr lang="id-ID" sz="2000" dirty="0" smtClean="0"/>
              <a:t>, yang menitikberatkan pada pembinaan segi penguasaan materi, metode dan wawasan dakwah serta penguatan komitmen Mubaligh, sehingga mampu menggerakkan umat mewujudkan tujuan Muhammadiyah. Pelatihan Kader Muballigh dilaksanakan dengan  Jenjang:</a:t>
            </a:r>
            <a:endParaRPr lang="en-US" sz="2000" dirty="0" smtClean="0"/>
          </a:p>
          <a:p>
            <a:pPr>
              <a:buNone/>
            </a:pPr>
            <a:endParaRPr lang="en-US" sz="2000" dirty="0" smtClean="0"/>
          </a:p>
          <a:p>
            <a:pPr marL="914400" lvl="1" indent="-457200">
              <a:buFont typeface="+mj-lt"/>
              <a:buAutoNum type="alphaLcPeriod"/>
            </a:pPr>
            <a:r>
              <a:rPr lang="id-ID" sz="2000" dirty="0" smtClean="0"/>
              <a:t>Pelatihan PKM Tingkat Daerah, dilaksanakan oleh Majelis Tabligh PDM untuk Cabang-cabang,</a:t>
            </a:r>
            <a:endParaRPr lang="en-US" sz="2000" dirty="0" smtClean="0"/>
          </a:p>
          <a:p>
            <a:pPr marL="914400" lvl="1" indent="-457200">
              <a:buFont typeface="+mj-lt"/>
              <a:buAutoNum type="alphaLcPeriod"/>
            </a:pPr>
            <a:endParaRPr lang="en-US" sz="2000" dirty="0" smtClean="0"/>
          </a:p>
          <a:p>
            <a:pPr marL="914400" lvl="1" indent="-457200">
              <a:buFont typeface="+mj-lt"/>
              <a:buAutoNum type="alphaLcPeriod"/>
            </a:pPr>
            <a:r>
              <a:rPr lang="id-ID" sz="2000" dirty="0" smtClean="0"/>
              <a:t>Pelatihan PKM Tingkat Wilayah, dilaksanakan oleh Majelis Tabligh PWM untuk Daerah-daerah, </a:t>
            </a:r>
            <a:endParaRPr lang="en-US" sz="2000" dirty="0" smtClean="0"/>
          </a:p>
          <a:p>
            <a:pPr marL="914400" lvl="1" indent="-457200">
              <a:buFont typeface="+mj-lt"/>
              <a:buAutoNum type="alphaLcPeriod"/>
            </a:pPr>
            <a:endParaRPr lang="en-US" sz="2000" dirty="0" smtClean="0"/>
          </a:p>
          <a:p>
            <a:pPr marL="914400" lvl="1" indent="-457200">
              <a:buFont typeface="+mj-lt"/>
              <a:buAutoNum type="alphaLcPeriod"/>
            </a:pPr>
            <a:r>
              <a:rPr lang="id-ID" sz="2000" dirty="0" smtClean="0"/>
              <a:t>Pelatihan PKM Tingkat Pusat, dilaksanakan oleh Majelis Tabligh PP Muhamamdiyah untuk Wilayah-wilayah, yang pelaksanaan dapat dibagi dalam beberapa regional (zona). </a:t>
            </a:r>
            <a:endParaRPr lang="en-US" sz="2000" dirty="0" smtClean="0"/>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1676</Words>
  <Application>Microsoft Office PowerPoint</Application>
  <PresentationFormat>On-screen Show (4:3)</PresentationFormat>
  <Paragraphs>285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SISTEM KADERISASI &amp; PELATIHAN MUBALLIGH MUHAMMADIYAH (SKPMM)</vt:lpstr>
      <vt:lpstr>Fakta Angka Berdasarkan  Permendagri RI No. 6 Tahun 2008 dan Laporan Rakernas LPCR  di Uhamka 22-24 Juli 2011</vt:lpstr>
      <vt:lpstr>Visi SKPMM</vt:lpstr>
      <vt:lpstr>Misi SKPMM</vt:lpstr>
      <vt:lpstr>Tujuan dan Sasaran SKPMM</vt:lpstr>
      <vt:lpstr>Slide 6</vt:lpstr>
      <vt:lpstr>Strategi DAN BENTUK-BENTUK  SKPMM</vt:lpstr>
      <vt:lpstr>BENTUK-BENTUK SPMM</vt:lpstr>
      <vt:lpstr>Slide 9</vt:lpstr>
      <vt:lpstr>Slide 10</vt:lpstr>
      <vt:lpstr>Slide 11</vt:lpstr>
      <vt:lpstr>Slide 12</vt:lpstr>
      <vt:lpstr>TUJUAN RIHLAH DAKWAH</vt:lpstr>
      <vt:lpstr>Slide 14</vt:lpstr>
      <vt:lpstr>Slide 15</vt:lpstr>
      <vt:lpstr>Slide 16</vt:lpstr>
      <vt:lpstr>Slide 17</vt:lpstr>
      <vt:lpstr>Slide 18</vt:lpstr>
      <vt:lpstr>STRATEGI MELAHIRKAN  KADER MUBALLIGH</vt:lpstr>
      <vt:lpstr>Slide 20</vt:lpstr>
      <vt:lpstr>Gerakan Indonesia  Berdakwah 2035</vt:lpstr>
      <vt:lpstr>BEASISWA TAHFIZHUL QUR’AN BAGI KADER PERSYARIKATAN</vt:lpstr>
      <vt:lpstr>MENGHIDUPKAN KEMBALI  “KULLIYATUL MUBALLIGHIN</vt:lpstr>
      <vt:lpstr>LINGKAR DAKWAH KOMUNITAS</vt:lpstr>
      <vt:lpstr>REVITALISASI &amp; MENINGKATKAN SINERGITAS KERJASAMA MUHAMMADIYAH-AMCF</vt:lpstr>
      <vt:lpstr>PETA PERSEBARAN  MA’HAD AMCF-MUHAMMADIYAH</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KADERISASI &amp; PELATIHAN MUBALLIGH MUHAMMADIYAH</dc:title>
  <dc:creator>Fathurrahman Kamal</dc:creator>
  <cp:lastModifiedBy>Fathurrahman Kamal</cp:lastModifiedBy>
  <cp:revision>37</cp:revision>
  <dcterms:created xsi:type="dcterms:W3CDTF">2016-06-10T09:30:54Z</dcterms:created>
  <dcterms:modified xsi:type="dcterms:W3CDTF">2016-06-11T03:13:31Z</dcterms:modified>
</cp:coreProperties>
</file>