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258" r:id="rId4"/>
    <p:sldId id="259" r:id="rId5"/>
    <p:sldId id="260" r:id="rId6"/>
    <p:sldId id="269" r:id="rId7"/>
    <p:sldId id="274" r:id="rId8"/>
    <p:sldId id="285" r:id="rId9"/>
    <p:sldId id="286" r:id="rId10"/>
    <p:sldId id="263" r:id="rId11"/>
    <p:sldId id="273" r:id="rId12"/>
    <p:sldId id="270" r:id="rId13"/>
    <p:sldId id="271" r:id="rId14"/>
    <p:sldId id="272" r:id="rId15"/>
    <p:sldId id="277" r:id="rId16"/>
    <p:sldId id="275" r:id="rId17"/>
    <p:sldId id="290" r:id="rId18"/>
    <p:sldId id="268" r:id="rId19"/>
    <p:sldId id="284" r:id="rId20"/>
    <p:sldId id="280" r:id="rId21"/>
    <p:sldId id="281" r:id="rId22"/>
    <p:sldId id="282" r:id="rId23"/>
    <p:sldId id="283" r:id="rId24"/>
    <p:sldId id="261" r:id="rId25"/>
    <p:sldId id="292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smtClean="0"/>
              <a:t>Prodi</a:t>
            </a:r>
            <a:endParaRPr lang="en-US" dirty="0"/>
          </a:p>
        </c:rich>
      </c:tx>
      <c:layout/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Akreditasi Prodi</c:v>
                </c:pt>
              </c:strCache>
            </c:strRef>
          </c:tx>
          <c:explosion val="25"/>
          <c:dPt>
            <c:idx val="0"/>
            <c:bubble3D val="0"/>
            <c:explosion val="69"/>
            <c:spPr>
              <a:solidFill>
                <a:srgbClr val="7030A0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8100">
                <a:solidFill>
                  <a:srgbClr val="FFFF00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38100">
                <a:solidFill>
                  <a:srgbClr val="FF0000"/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510</c:v>
                </c:pt>
                <c:pt idx="2">
                  <c:v>511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4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Akreditasi Institusi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explosion val="25"/>
          <c:dPt>
            <c:idx val="0"/>
            <c:bubble3D val="0"/>
            <c:spPr>
              <a:solidFill>
                <a:srgbClr val="7030A0"/>
              </a:solidFill>
              <a:ln w="38100">
                <a:solidFill>
                  <a:srgbClr val="92D050"/>
                </a:solidFill>
              </a:ln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38100">
                <a:solidFill>
                  <a:srgbClr val="FF0000"/>
                </a:solidFill>
              </a:ln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Belum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18</c:v>
                </c:pt>
                <c:pt idx="2">
                  <c:v>50</c:v>
                </c:pt>
                <c:pt idx="3">
                  <c:v>107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 w="3810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35DC1-DB6A-4C2A-8814-D1F8DC074A7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F58BEF18-75C1-41E6-BFFC-03DCB70DCB42}">
      <dgm:prSet custT="1"/>
      <dgm:spPr/>
      <dgm:t>
        <a:bodyPr/>
        <a:lstStyle/>
        <a:p>
          <a:pPr rtl="0"/>
          <a:r>
            <a:rPr lang="en-AU" sz="1600" dirty="0" smtClean="0"/>
            <a:t>177 </a:t>
          </a:r>
          <a:r>
            <a:rPr lang="en-AU" sz="1600" dirty="0" err="1" smtClean="0"/>
            <a:t>institusi</a:t>
          </a:r>
          <a:r>
            <a:rPr lang="en-AU" sz="1600" dirty="0" smtClean="0"/>
            <a:t> (</a:t>
          </a:r>
          <a:r>
            <a:rPr lang="en-AU" sz="1600" dirty="0" err="1" smtClean="0"/>
            <a:t>tergantung</a:t>
          </a:r>
          <a:r>
            <a:rPr lang="en-AU" sz="1600" dirty="0" smtClean="0"/>
            <a:t> </a:t>
          </a:r>
          <a:r>
            <a:rPr lang="en-AU" sz="1600" dirty="0" err="1" smtClean="0"/>
            <a:t>versi</a:t>
          </a:r>
          <a:r>
            <a:rPr lang="en-AU" sz="1600" dirty="0" smtClean="0"/>
            <a:t> data)</a:t>
          </a:r>
          <a:endParaRPr lang="en-AU" sz="1600" dirty="0"/>
        </a:p>
      </dgm:t>
    </dgm:pt>
    <dgm:pt modelId="{FC11AD31-ACF8-4A92-B406-CA1A181255B6}" type="parTrans" cxnId="{731F354C-E3E2-4349-8FCF-03D061F4DA6A}">
      <dgm:prSet/>
      <dgm:spPr/>
      <dgm:t>
        <a:bodyPr/>
        <a:lstStyle/>
        <a:p>
          <a:endParaRPr lang="en-AU"/>
        </a:p>
      </dgm:t>
    </dgm:pt>
    <dgm:pt modelId="{87A44B78-DCD5-4677-814A-D96B8F7903C6}" type="sibTrans" cxnId="{731F354C-E3E2-4349-8FCF-03D061F4DA6A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3741DFCC-A220-4777-87C2-9C42C8ECC94B}">
      <dgm:prSet custT="1"/>
      <dgm:spPr/>
      <dgm:t>
        <a:bodyPr/>
        <a:lstStyle/>
        <a:p>
          <a:pPr rtl="0"/>
          <a:r>
            <a:rPr lang="en-AU" sz="1800" dirty="0" err="1" smtClean="0"/>
            <a:t>Lebih</a:t>
          </a:r>
          <a:r>
            <a:rPr lang="en-AU" sz="1800" dirty="0" smtClean="0"/>
            <a:t> </a:t>
          </a:r>
          <a:r>
            <a:rPr lang="en-AU" sz="1800" dirty="0" err="1" smtClean="0"/>
            <a:t>dari</a:t>
          </a:r>
          <a:r>
            <a:rPr lang="en-AU" sz="1800" dirty="0" smtClean="0"/>
            <a:t> 450 </a:t>
          </a:r>
          <a:r>
            <a:rPr lang="en-AU" sz="1800" dirty="0" err="1" smtClean="0"/>
            <a:t>ribu</a:t>
          </a:r>
          <a:r>
            <a:rPr lang="en-AU" sz="1800" dirty="0" smtClean="0"/>
            <a:t> </a:t>
          </a:r>
          <a:r>
            <a:rPr lang="en-AU" sz="1800" dirty="0" err="1" smtClean="0"/>
            <a:t>mahasiswa</a:t>
          </a:r>
          <a:endParaRPr lang="en-AU" sz="1800" dirty="0"/>
        </a:p>
      </dgm:t>
    </dgm:pt>
    <dgm:pt modelId="{75283072-F070-4064-89E0-237016088D27}" type="parTrans" cxnId="{290994DE-CF0F-44AC-9333-06497A9945ED}">
      <dgm:prSet/>
      <dgm:spPr/>
      <dgm:t>
        <a:bodyPr/>
        <a:lstStyle/>
        <a:p>
          <a:endParaRPr lang="en-AU"/>
        </a:p>
      </dgm:t>
    </dgm:pt>
    <dgm:pt modelId="{EAF09F79-A4AD-4094-9B31-6760CE37CA2C}" type="sibTrans" cxnId="{290994DE-CF0F-44AC-9333-06497A9945ED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38A3F5C8-353B-4D76-A293-06A59F753AEC}">
      <dgm:prSet custT="1"/>
      <dgm:spPr/>
      <dgm:t>
        <a:bodyPr/>
        <a:lstStyle/>
        <a:p>
          <a:pPr rtl="0"/>
          <a:r>
            <a:rPr lang="en-AU" sz="2000" dirty="0" smtClean="0"/>
            <a:t>11 </a:t>
          </a:r>
          <a:r>
            <a:rPr lang="en-AU" sz="2000" dirty="0" err="1" smtClean="0"/>
            <a:t>ribu</a:t>
          </a:r>
          <a:r>
            <a:rPr lang="en-AU" sz="2000" dirty="0" smtClean="0"/>
            <a:t> </a:t>
          </a:r>
          <a:r>
            <a:rPr lang="en-AU" sz="2000" dirty="0" err="1" smtClean="0"/>
            <a:t>lebih</a:t>
          </a:r>
          <a:r>
            <a:rPr lang="en-AU" sz="2000" dirty="0" smtClean="0"/>
            <a:t> </a:t>
          </a:r>
          <a:r>
            <a:rPr lang="en-AU" sz="2000" dirty="0" err="1" smtClean="0"/>
            <a:t>dosen</a:t>
          </a:r>
          <a:endParaRPr lang="en-AU" sz="2000" dirty="0"/>
        </a:p>
      </dgm:t>
    </dgm:pt>
    <dgm:pt modelId="{794D02BD-1662-4028-9552-2E84097AE032}" type="parTrans" cxnId="{1E683021-F746-4112-A379-0AB195E5041B}">
      <dgm:prSet/>
      <dgm:spPr/>
      <dgm:t>
        <a:bodyPr/>
        <a:lstStyle/>
        <a:p>
          <a:endParaRPr lang="en-AU"/>
        </a:p>
      </dgm:t>
    </dgm:pt>
    <dgm:pt modelId="{7182C127-5C6E-4C87-BACF-EDDD7482FA39}" type="sibTrans" cxnId="{1E683021-F746-4112-A379-0AB195E5041B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44FA5B11-6F7E-4BD6-9D5E-B0D015566DE0}">
      <dgm:prSet custT="1"/>
      <dgm:spPr/>
      <dgm:t>
        <a:bodyPr/>
        <a:lstStyle/>
        <a:p>
          <a:pPr rtl="0"/>
          <a:r>
            <a:rPr lang="en-AU" sz="1500" dirty="0" err="1" smtClean="0"/>
            <a:t>Daya</a:t>
          </a:r>
          <a:r>
            <a:rPr lang="en-AU" sz="1500" dirty="0" smtClean="0"/>
            <a:t> </a:t>
          </a:r>
          <a:r>
            <a:rPr lang="en-AU" sz="1500" dirty="0" err="1" smtClean="0"/>
            <a:t>tampung</a:t>
          </a:r>
          <a:r>
            <a:rPr lang="en-AU" sz="1500" dirty="0" smtClean="0"/>
            <a:t> </a:t>
          </a:r>
          <a:r>
            <a:rPr lang="en-AU" sz="1500" dirty="0" err="1" smtClean="0"/>
            <a:t>asrama</a:t>
          </a:r>
          <a:r>
            <a:rPr lang="en-AU" sz="1500" dirty="0" smtClean="0"/>
            <a:t> </a:t>
          </a:r>
          <a:r>
            <a:rPr lang="en-AU" sz="1500" dirty="0" err="1" smtClean="0"/>
            <a:t>lebih</a:t>
          </a:r>
          <a:r>
            <a:rPr lang="en-AU" sz="1500" dirty="0" smtClean="0"/>
            <a:t> </a:t>
          </a:r>
          <a:r>
            <a:rPr lang="en-AU" sz="1500" dirty="0" err="1" smtClean="0"/>
            <a:t>dari</a:t>
          </a:r>
          <a:r>
            <a:rPr lang="en-AU" sz="1500" dirty="0" smtClean="0"/>
            <a:t> 7433 </a:t>
          </a:r>
          <a:r>
            <a:rPr lang="en-AU" sz="1500" dirty="0" err="1" smtClean="0"/>
            <a:t>mhs</a:t>
          </a:r>
          <a:r>
            <a:rPr lang="en-AU" sz="1500" dirty="0" smtClean="0"/>
            <a:t>/i</a:t>
          </a:r>
          <a:endParaRPr lang="en-AU" sz="1500" dirty="0"/>
        </a:p>
      </dgm:t>
    </dgm:pt>
    <dgm:pt modelId="{CA19B076-5F08-4124-8CD5-7FD9A9C73497}" type="parTrans" cxnId="{E7761E05-6432-4B62-9889-7779296A616D}">
      <dgm:prSet/>
      <dgm:spPr/>
      <dgm:t>
        <a:bodyPr/>
        <a:lstStyle/>
        <a:p>
          <a:endParaRPr lang="en-AU"/>
        </a:p>
      </dgm:t>
    </dgm:pt>
    <dgm:pt modelId="{81336AF4-7292-4E4E-8543-8C7E2D00A22C}" type="sibTrans" cxnId="{E7761E05-6432-4B62-9889-7779296A616D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6946D50D-EB20-4ABF-970D-AA8B3BF04341}" type="pres">
      <dgm:prSet presAssocID="{03A35DC1-DB6A-4C2A-8814-D1F8DC074A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76782502-CA49-46A0-97A5-18B48E540E7A}" type="pres">
      <dgm:prSet presAssocID="{03A35DC1-DB6A-4C2A-8814-D1F8DC074A73}" presName="dot1" presStyleLbl="alignNode1" presStyleIdx="0" presStyleCnt="13"/>
      <dgm:spPr/>
    </dgm:pt>
    <dgm:pt modelId="{0557103A-21CE-4529-89CC-5BD06751184B}" type="pres">
      <dgm:prSet presAssocID="{03A35DC1-DB6A-4C2A-8814-D1F8DC074A73}" presName="dot2" presStyleLbl="alignNode1" presStyleIdx="1" presStyleCnt="13"/>
      <dgm:spPr/>
    </dgm:pt>
    <dgm:pt modelId="{DAA7F7E2-2397-4978-9E7C-20E7CDB90B2F}" type="pres">
      <dgm:prSet presAssocID="{03A35DC1-DB6A-4C2A-8814-D1F8DC074A73}" presName="dot3" presStyleLbl="alignNode1" presStyleIdx="2" presStyleCnt="13"/>
      <dgm:spPr/>
    </dgm:pt>
    <dgm:pt modelId="{18D1504A-921E-45F9-95E2-26F628205809}" type="pres">
      <dgm:prSet presAssocID="{03A35DC1-DB6A-4C2A-8814-D1F8DC074A73}" presName="dot4" presStyleLbl="alignNode1" presStyleIdx="3" presStyleCnt="13"/>
      <dgm:spPr/>
    </dgm:pt>
    <dgm:pt modelId="{1C538446-BA63-4369-9483-3E49BA911C30}" type="pres">
      <dgm:prSet presAssocID="{03A35DC1-DB6A-4C2A-8814-D1F8DC074A73}" presName="dot5" presStyleLbl="alignNode1" presStyleIdx="4" presStyleCnt="13"/>
      <dgm:spPr/>
    </dgm:pt>
    <dgm:pt modelId="{FD8B13F1-597C-41A9-905F-EC9B45BA6BDF}" type="pres">
      <dgm:prSet presAssocID="{03A35DC1-DB6A-4C2A-8814-D1F8DC074A73}" presName="dot6" presStyleLbl="alignNode1" presStyleIdx="5" presStyleCnt="13"/>
      <dgm:spPr/>
    </dgm:pt>
    <dgm:pt modelId="{4627B58F-78BB-4658-B818-A14A816A3ADF}" type="pres">
      <dgm:prSet presAssocID="{03A35DC1-DB6A-4C2A-8814-D1F8DC074A73}" presName="dotArrow1" presStyleLbl="alignNode1" presStyleIdx="6" presStyleCnt="13"/>
      <dgm:spPr/>
    </dgm:pt>
    <dgm:pt modelId="{0A379523-98E8-48C4-94E7-3D543A1EDE67}" type="pres">
      <dgm:prSet presAssocID="{03A35DC1-DB6A-4C2A-8814-D1F8DC074A73}" presName="dotArrow2" presStyleLbl="alignNode1" presStyleIdx="7" presStyleCnt="13"/>
      <dgm:spPr/>
    </dgm:pt>
    <dgm:pt modelId="{7ACD53A9-BC1F-46B8-B1F8-EF3C7EBC48F5}" type="pres">
      <dgm:prSet presAssocID="{03A35DC1-DB6A-4C2A-8814-D1F8DC074A73}" presName="dotArrow3" presStyleLbl="alignNode1" presStyleIdx="8" presStyleCnt="13"/>
      <dgm:spPr/>
    </dgm:pt>
    <dgm:pt modelId="{A8BA14FE-2AFB-4BBD-AE26-A31D932B57F8}" type="pres">
      <dgm:prSet presAssocID="{03A35DC1-DB6A-4C2A-8814-D1F8DC074A73}" presName="dotArrow4" presStyleLbl="alignNode1" presStyleIdx="9" presStyleCnt="13"/>
      <dgm:spPr/>
    </dgm:pt>
    <dgm:pt modelId="{22D907BF-5992-477C-90F0-B38B9A3F9F07}" type="pres">
      <dgm:prSet presAssocID="{03A35DC1-DB6A-4C2A-8814-D1F8DC074A73}" presName="dotArrow5" presStyleLbl="alignNode1" presStyleIdx="10" presStyleCnt="13"/>
      <dgm:spPr/>
    </dgm:pt>
    <dgm:pt modelId="{A1686FAC-40AE-44C3-911A-28CDA49487E2}" type="pres">
      <dgm:prSet presAssocID="{03A35DC1-DB6A-4C2A-8814-D1F8DC074A73}" presName="dotArrow6" presStyleLbl="alignNode1" presStyleIdx="11" presStyleCnt="13"/>
      <dgm:spPr/>
    </dgm:pt>
    <dgm:pt modelId="{56889413-AA7A-417C-8389-7AC651B44F8A}" type="pres">
      <dgm:prSet presAssocID="{03A35DC1-DB6A-4C2A-8814-D1F8DC074A73}" presName="dotArrow7" presStyleLbl="alignNode1" presStyleIdx="12" presStyleCnt="13"/>
      <dgm:spPr/>
    </dgm:pt>
    <dgm:pt modelId="{4248D6A2-C5C9-4610-B9AC-EEC679E967A1}" type="pres">
      <dgm:prSet presAssocID="{F58BEF18-75C1-41E6-BFFC-03DCB70DCB42}" presName="parTx1" presStyleLbl="node1" presStyleIdx="0" presStyleCnt="4"/>
      <dgm:spPr/>
      <dgm:t>
        <a:bodyPr/>
        <a:lstStyle/>
        <a:p>
          <a:endParaRPr lang="en-AU"/>
        </a:p>
      </dgm:t>
    </dgm:pt>
    <dgm:pt modelId="{A003953F-3AF5-41AF-A53F-23121049E7A8}" type="pres">
      <dgm:prSet presAssocID="{87A44B78-DCD5-4677-814A-D96B8F7903C6}" presName="picture1" presStyleCnt="0"/>
      <dgm:spPr/>
    </dgm:pt>
    <dgm:pt modelId="{1812597F-D093-4EAB-8C9D-926A7DAC6CC8}" type="pres">
      <dgm:prSet presAssocID="{87A44B78-DCD5-4677-814A-D96B8F7903C6}" presName="imageRepeatNode" presStyleLbl="fgImgPlace1" presStyleIdx="0" presStyleCnt="4"/>
      <dgm:spPr/>
      <dgm:t>
        <a:bodyPr/>
        <a:lstStyle/>
        <a:p>
          <a:endParaRPr lang="en-AU"/>
        </a:p>
      </dgm:t>
    </dgm:pt>
    <dgm:pt modelId="{1E6E6EA6-3A95-4536-A838-DE31C9A1ECBB}" type="pres">
      <dgm:prSet presAssocID="{3741DFCC-A220-4777-87C2-9C42C8ECC94B}" presName="parTx2" presStyleLbl="node1" presStyleIdx="1" presStyleCnt="4"/>
      <dgm:spPr/>
      <dgm:t>
        <a:bodyPr/>
        <a:lstStyle/>
        <a:p>
          <a:endParaRPr lang="en-AU"/>
        </a:p>
      </dgm:t>
    </dgm:pt>
    <dgm:pt modelId="{741CD8AE-69D3-4137-94D3-00305214E242}" type="pres">
      <dgm:prSet presAssocID="{EAF09F79-A4AD-4094-9B31-6760CE37CA2C}" presName="picture2" presStyleCnt="0"/>
      <dgm:spPr/>
    </dgm:pt>
    <dgm:pt modelId="{0FA47D43-0EB3-4C63-ABB1-F7494D7071C7}" type="pres">
      <dgm:prSet presAssocID="{EAF09F79-A4AD-4094-9B31-6760CE37CA2C}" presName="imageRepeatNode" presStyleLbl="fgImgPlace1" presStyleIdx="1" presStyleCnt="4"/>
      <dgm:spPr/>
      <dgm:t>
        <a:bodyPr/>
        <a:lstStyle/>
        <a:p>
          <a:endParaRPr lang="en-AU"/>
        </a:p>
      </dgm:t>
    </dgm:pt>
    <dgm:pt modelId="{90764F34-7FF5-48AE-BCA3-3873E1757995}" type="pres">
      <dgm:prSet presAssocID="{38A3F5C8-353B-4D76-A293-06A59F753AEC}" presName="parTx3" presStyleLbl="node1" presStyleIdx="2" presStyleCnt="4"/>
      <dgm:spPr/>
      <dgm:t>
        <a:bodyPr/>
        <a:lstStyle/>
        <a:p>
          <a:endParaRPr lang="en-AU"/>
        </a:p>
      </dgm:t>
    </dgm:pt>
    <dgm:pt modelId="{9D5D7553-379D-409A-BDCF-76F652E1D48A}" type="pres">
      <dgm:prSet presAssocID="{7182C127-5C6E-4C87-BACF-EDDD7482FA39}" presName="picture3" presStyleCnt="0"/>
      <dgm:spPr/>
    </dgm:pt>
    <dgm:pt modelId="{8D0A33CD-6B80-4AA4-BB72-B257F9CA6616}" type="pres">
      <dgm:prSet presAssocID="{7182C127-5C6E-4C87-BACF-EDDD7482FA39}" presName="imageRepeatNode" presStyleLbl="fgImgPlace1" presStyleIdx="2" presStyleCnt="4"/>
      <dgm:spPr/>
      <dgm:t>
        <a:bodyPr/>
        <a:lstStyle/>
        <a:p>
          <a:endParaRPr lang="en-AU"/>
        </a:p>
      </dgm:t>
    </dgm:pt>
    <dgm:pt modelId="{B52581AF-1430-4025-A8D2-5F1BC96EB57A}" type="pres">
      <dgm:prSet presAssocID="{44FA5B11-6F7E-4BD6-9D5E-B0D015566DE0}" presName="parTx4" presStyleLbl="node1" presStyleIdx="3" presStyleCnt="4"/>
      <dgm:spPr/>
      <dgm:t>
        <a:bodyPr/>
        <a:lstStyle/>
        <a:p>
          <a:endParaRPr lang="en-AU"/>
        </a:p>
      </dgm:t>
    </dgm:pt>
    <dgm:pt modelId="{ADEF779D-AB4B-405F-B314-6478A24FED94}" type="pres">
      <dgm:prSet presAssocID="{81336AF4-7292-4E4E-8543-8C7E2D00A22C}" presName="picture4" presStyleCnt="0"/>
      <dgm:spPr/>
    </dgm:pt>
    <dgm:pt modelId="{A9BF6542-9121-4671-B68A-38EDDE0EDD71}" type="pres">
      <dgm:prSet presAssocID="{81336AF4-7292-4E4E-8543-8C7E2D00A22C}" presName="imageRepeatNode" presStyleLbl="fgImgPlace1" presStyleIdx="3" presStyleCnt="4"/>
      <dgm:spPr/>
      <dgm:t>
        <a:bodyPr/>
        <a:lstStyle/>
        <a:p>
          <a:endParaRPr lang="en-AU"/>
        </a:p>
      </dgm:t>
    </dgm:pt>
  </dgm:ptLst>
  <dgm:cxnLst>
    <dgm:cxn modelId="{07677CC3-06B7-48C9-8BD2-D4E90DAC25BD}" type="presOf" srcId="{03A35DC1-DB6A-4C2A-8814-D1F8DC074A73}" destId="{6946D50D-EB20-4ABF-970D-AA8B3BF04341}" srcOrd="0" destOrd="0" presId="urn:microsoft.com/office/officeart/2008/layout/AscendingPictureAccentProcess"/>
    <dgm:cxn modelId="{B1E9BA56-6AE3-49F2-B0CA-DD333BF53E6B}" type="presOf" srcId="{3741DFCC-A220-4777-87C2-9C42C8ECC94B}" destId="{1E6E6EA6-3A95-4536-A838-DE31C9A1ECBB}" srcOrd="0" destOrd="0" presId="urn:microsoft.com/office/officeart/2008/layout/AscendingPictureAccentProcess"/>
    <dgm:cxn modelId="{EB3BDAA0-3078-4641-BCEE-87F13614187D}" type="presOf" srcId="{F58BEF18-75C1-41E6-BFFC-03DCB70DCB42}" destId="{4248D6A2-C5C9-4610-B9AC-EEC679E967A1}" srcOrd="0" destOrd="0" presId="urn:microsoft.com/office/officeart/2008/layout/AscendingPictureAccentProcess"/>
    <dgm:cxn modelId="{290994DE-CF0F-44AC-9333-06497A9945ED}" srcId="{03A35DC1-DB6A-4C2A-8814-D1F8DC074A73}" destId="{3741DFCC-A220-4777-87C2-9C42C8ECC94B}" srcOrd="1" destOrd="0" parTransId="{75283072-F070-4064-89E0-237016088D27}" sibTransId="{EAF09F79-A4AD-4094-9B31-6760CE37CA2C}"/>
    <dgm:cxn modelId="{E7980F86-CAFC-451C-9F36-CEBC5A019F50}" type="presOf" srcId="{EAF09F79-A4AD-4094-9B31-6760CE37CA2C}" destId="{0FA47D43-0EB3-4C63-ABB1-F7494D7071C7}" srcOrd="0" destOrd="0" presId="urn:microsoft.com/office/officeart/2008/layout/AscendingPictureAccentProcess"/>
    <dgm:cxn modelId="{03CFBA99-C575-4868-B728-A5A49ACC10F0}" type="presOf" srcId="{44FA5B11-6F7E-4BD6-9D5E-B0D015566DE0}" destId="{B52581AF-1430-4025-A8D2-5F1BC96EB57A}" srcOrd="0" destOrd="0" presId="urn:microsoft.com/office/officeart/2008/layout/AscendingPictureAccentProcess"/>
    <dgm:cxn modelId="{D378B55B-68D4-473D-B0CA-F7097DB39A86}" type="presOf" srcId="{38A3F5C8-353B-4D76-A293-06A59F753AEC}" destId="{90764F34-7FF5-48AE-BCA3-3873E1757995}" srcOrd="0" destOrd="0" presId="urn:microsoft.com/office/officeart/2008/layout/AscendingPictureAccentProcess"/>
    <dgm:cxn modelId="{1E683021-F746-4112-A379-0AB195E5041B}" srcId="{03A35DC1-DB6A-4C2A-8814-D1F8DC074A73}" destId="{38A3F5C8-353B-4D76-A293-06A59F753AEC}" srcOrd="2" destOrd="0" parTransId="{794D02BD-1662-4028-9552-2E84097AE032}" sibTransId="{7182C127-5C6E-4C87-BACF-EDDD7482FA39}"/>
    <dgm:cxn modelId="{26ECE843-7EEA-4B9F-8732-7A5975E6C4CB}" type="presOf" srcId="{81336AF4-7292-4E4E-8543-8C7E2D00A22C}" destId="{A9BF6542-9121-4671-B68A-38EDDE0EDD71}" srcOrd="0" destOrd="0" presId="urn:microsoft.com/office/officeart/2008/layout/AscendingPictureAccentProcess"/>
    <dgm:cxn modelId="{E7761E05-6432-4B62-9889-7779296A616D}" srcId="{03A35DC1-DB6A-4C2A-8814-D1F8DC074A73}" destId="{44FA5B11-6F7E-4BD6-9D5E-B0D015566DE0}" srcOrd="3" destOrd="0" parTransId="{CA19B076-5F08-4124-8CD5-7FD9A9C73497}" sibTransId="{81336AF4-7292-4E4E-8543-8C7E2D00A22C}"/>
    <dgm:cxn modelId="{F8E4AC47-89E8-46EE-9844-92D6F8DD6C0A}" type="presOf" srcId="{7182C127-5C6E-4C87-BACF-EDDD7482FA39}" destId="{8D0A33CD-6B80-4AA4-BB72-B257F9CA6616}" srcOrd="0" destOrd="0" presId="urn:microsoft.com/office/officeart/2008/layout/AscendingPictureAccentProcess"/>
    <dgm:cxn modelId="{731F354C-E3E2-4349-8FCF-03D061F4DA6A}" srcId="{03A35DC1-DB6A-4C2A-8814-D1F8DC074A73}" destId="{F58BEF18-75C1-41E6-BFFC-03DCB70DCB42}" srcOrd="0" destOrd="0" parTransId="{FC11AD31-ACF8-4A92-B406-CA1A181255B6}" sibTransId="{87A44B78-DCD5-4677-814A-D96B8F7903C6}"/>
    <dgm:cxn modelId="{A260820A-2602-49E0-96A2-127CA1508A32}" type="presOf" srcId="{87A44B78-DCD5-4677-814A-D96B8F7903C6}" destId="{1812597F-D093-4EAB-8C9D-926A7DAC6CC8}" srcOrd="0" destOrd="0" presId="urn:microsoft.com/office/officeart/2008/layout/AscendingPictureAccentProcess"/>
    <dgm:cxn modelId="{3EF502D0-F9F4-4833-BA84-9BCF4E035B84}" type="presParOf" srcId="{6946D50D-EB20-4ABF-970D-AA8B3BF04341}" destId="{76782502-CA49-46A0-97A5-18B48E540E7A}" srcOrd="0" destOrd="0" presId="urn:microsoft.com/office/officeart/2008/layout/AscendingPictureAccentProcess"/>
    <dgm:cxn modelId="{1FA16448-21DC-4ED2-B5A3-06740BA4989C}" type="presParOf" srcId="{6946D50D-EB20-4ABF-970D-AA8B3BF04341}" destId="{0557103A-21CE-4529-89CC-5BD06751184B}" srcOrd="1" destOrd="0" presId="urn:microsoft.com/office/officeart/2008/layout/AscendingPictureAccentProcess"/>
    <dgm:cxn modelId="{3CA6FBC2-950B-4DED-9176-8D1EE07EDCEC}" type="presParOf" srcId="{6946D50D-EB20-4ABF-970D-AA8B3BF04341}" destId="{DAA7F7E2-2397-4978-9E7C-20E7CDB90B2F}" srcOrd="2" destOrd="0" presId="urn:microsoft.com/office/officeart/2008/layout/AscendingPictureAccentProcess"/>
    <dgm:cxn modelId="{2FF8AA77-3FFC-46F1-83CE-AC689D50D7DC}" type="presParOf" srcId="{6946D50D-EB20-4ABF-970D-AA8B3BF04341}" destId="{18D1504A-921E-45F9-95E2-26F628205809}" srcOrd="3" destOrd="0" presId="urn:microsoft.com/office/officeart/2008/layout/AscendingPictureAccentProcess"/>
    <dgm:cxn modelId="{56D23805-8B63-4CA6-B382-8048A0A30902}" type="presParOf" srcId="{6946D50D-EB20-4ABF-970D-AA8B3BF04341}" destId="{1C538446-BA63-4369-9483-3E49BA911C30}" srcOrd="4" destOrd="0" presId="urn:microsoft.com/office/officeart/2008/layout/AscendingPictureAccentProcess"/>
    <dgm:cxn modelId="{416E6928-DB0D-405D-87C0-E4BCF459B1E3}" type="presParOf" srcId="{6946D50D-EB20-4ABF-970D-AA8B3BF04341}" destId="{FD8B13F1-597C-41A9-905F-EC9B45BA6BDF}" srcOrd="5" destOrd="0" presId="urn:microsoft.com/office/officeart/2008/layout/AscendingPictureAccentProcess"/>
    <dgm:cxn modelId="{9E7DF224-0808-4CD7-9E9E-8496C19B2404}" type="presParOf" srcId="{6946D50D-EB20-4ABF-970D-AA8B3BF04341}" destId="{4627B58F-78BB-4658-B818-A14A816A3ADF}" srcOrd="6" destOrd="0" presId="urn:microsoft.com/office/officeart/2008/layout/AscendingPictureAccentProcess"/>
    <dgm:cxn modelId="{57DE6702-0931-4B33-98D4-87233BD6D14D}" type="presParOf" srcId="{6946D50D-EB20-4ABF-970D-AA8B3BF04341}" destId="{0A379523-98E8-48C4-94E7-3D543A1EDE67}" srcOrd="7" destOrd="0" presId="urn:microsoft.com/office/officeart/2008/layout/AscendingPictureAccentProcess"/>
    <dgm:cxn modelId="{5CA97583-AFD9-4D4A-B904-1F1338AD9184}" type="presParOf" srcId="{6946D50D-EB20-4ABF-970D-AA8B3BF04341}" destId="{7ACD53A9-BC1F-46B8-B1F8-EF3C7EBC48F5}" srcOrd="8" destOrd="0" presId="urn:microsoft.com/office/officeart/2008/layout/AscendingPictureAccentProcess"/>
    <dgm:cxn modelId="{B32E9570-E16B-48A9-ACBC-AA5F2270FE4F}" type="presParOf" srcId="{6946D50D-EB20-4ABF-970D-AA8B3BF04341}" destId="{A8BA14FE-2AFB-4BBD-AE26-A31D932B57F8}" srcOrd="9" destOrd="0" presId="urn:microsoft.com/office/officeart/2008/layout/AscendingPictureAccentProcess"/>
    <dgm:cxn modelId="{4D3AD8F7-2397-410A-A6EC-A54A13C65F6A}" type="presParOf" srcId="{6946D50D-EB20-4ABF-970D-AA8B3BF04341}" destId="{22D907BF-5992-477C-90F0-B38B9A3F9F07}" srcOrd="10" destOrd="0" presId="urn:microsoft.com/office/officeart/2008/layout/AscendingPictureAccentProcess"/>
    <dgm:cxn modelId="{4A70BEA2-68B6-483C-A159-7823C4DFF77C}" type="presParOf" srcId="{6946D50D-EB20-4ABF-970D-AA8B3BF04341}" destId="{A1686FAC-40AE-44C3-911A-28CDA49487E2}" srcOrd="11" destOrd="0" presId="urn:microsoft.com/office/officeart/2008/layout/AscendingPictureAccentProcess"/>
    <dgm:cxn modelId="{62EDAC96-B184-4FB5-943C-9BAD3836D6BC}" type="presParOf" srcId="{6946D50D-EB20-4ABF-970D-AA8B3BF04341}" destId="{56889413-AA7A-417C-8389-7AC651B44F8A}" srcOrd="12" destOrd="0" presId="urn:microsoft.com/office/officeart/2008/layout/AscendingPictureAccentProcess"/>
    <dgm:cxn modelId="{0A607414-1DEE-4900-AD73-AFC67F253886}" type="presParOf" srcId="{6946D50D-EB20-4ABF-970D-AA8B3BF04341}" destId="{4248D6A2-C5C9-4610-B9AC-EEC679E967A1}" srcOrd="13" destOrd="0" presId="urn:microsoft.com/office/officeart/2008/layout/AscendingPictureAccentProcess"/>
    <dgm:cxn modelId="{9A896995-CF62-489F-9CEF-7BAB30DC9A65}" type="presParOf" srcId="{6946D50D-EB20-4ABF-970D-AA8B3BF04341}" destId="{A003953F-3AF5-41AF-A53F-23121049E7A8}" srcOrd="14" destOrd="0" presId="urn:microsoft.com/office/officeart/2008/layout/AscendingPictureAccentProcess"/>
    <dgm:cxn modelId="{9E5DA0A7-9C16-4EC0-B1CB-A9B1DFC4DE82}" type="presParOf" srcId="{A003953F-3AF5-41AF-A53F-23121049E7A8}" destId="{1812597F-D093-4EAB-8C9D-926A7DAC6CC8}" srcOrd="0" destOrd="0" presId="urn:microsoft.com/office/officeart/2008/layout/AscendingPictureAccentProcess"/>
    <dgm:cxn modelId="{5082F4AF-1636-4119-8B52-FF6E10F112F1}" type="presParOf" srcId="{6946D50D-EB20-4ABF-970D-AA8B3BF04341}" destId="{1E6E6EA6-3A95-4536-A838-DE31C9A1ECBB}" srcOrd="15" destOrd="0" presId="urn:microsoft.com/office/officeart/2008/layout/AscendingPictureAccentProcess"/>
    <dgm:cxn modelId="{5326C5C9-39D3-40C8-A5B1-132E9A0F0196}" type="presParOf" srcId="{6946D50D-EB20-4ABF-970D-AA8B3BF04341}" destId="{741CD8AE-69D3-4137-94D3-00305214E242}" srcOrd="16" destOrd="0" presId="urn:microsoft.com/office/officeart/2008/layout/AscendingPictureAccentProcess"/>
    <dgm:cxn modelId="{AB1FC434-428B-4E57-B470-0074B28D046B}" type="presParOf" srcId="{741CD8AE-69D3-4137-94D3-00305214E242}" destId="{0FA47D43-0EB3-4C63-ABB1-F7494D7071C7}" srcOrd="0" destOrd="0" presId="urn:microsoft.com/office/officeart/2008/layout/AscendingPictureAccentProcess"/>
    <dgm:cxn modelId="{06AEB8B4-CFDF-419E-9D8F-26F9E7E3F650}" type="presParOf" srcId="{6946D50D-EB20-4ABF-970D-AA8B3BF04341}" destId="{90764F34-7FF5-48AE-BCA3-3873E1757995}" srcOrd="17" destOrd="0" presId="urn:microsoft.com/office/officeart/2008/layout/AscendingPictureAccentProcess"/>
    <dgm:cxn modelId="{42410CB3-1CA4-458A-87E9-6A53A610610A}" type="presParOf" srcId="{6946D50D-EB20-4ABF-970D-AA8B3BF04341}" destId="{9D5D7553-379D-409A-BDCF-76F652E1D48A}" srcOrd="18" destOrd="0" presId="urn:microsoft.com/office/officeart/2008/layout/AscendingPictureAccentProcess"/>
    <dgm:cxn modelId="{E38E44F8-4FF2-4390-B2E6-C7567B495A77}" type="presParOf" srcId="{9D5D7553-379D-409A-BDCF-76F652E1D48A}" destId="{8D0A33CD-6B80-4AA4-BB72-B257F9CA6616}" srcOrd="0" destOrd="0" presId="urn:microsoft.com/office/officeart/2008/layout/AscendingPictureAccentProcess"/>
    <dgm:cxn modelId="{8953C082-F2C7-452A-A2D4-31F9F75B921D}" type="presParOf" srcId="{6946D50D-EB20-4ABF-970D-AA8B3BF04341}" destId="{B52581AF-1430-4025-A8D2-5F1BC96EB57A}" srcOrd="19" destOrd="0" presId="urn:microsoft.com/office/officeart/2008/layout/AscendingPictureAccentProcess"/>
    <dgm:cxn modelId="{CD2D04EE-693C-4E5D-B671-2367496DE909}" type="presParOf" srcId="{6946D50D-EB20-4ABF-970D-AA8B3BF04341}" destId="{ADEF779D-AB4B-405F-B314-6478A24FED94}" srcOrd="20" destOrd="0" presId="urn:microsoft.com/office/officeart/2008/layout/AscendingPictureAccentProcess"/>
    <dgm:cxn modelId="{F73D5A6B-7D9F-4B91-BAE2-7989EAF7D01E}" type="presParOf" srcId="{ADEF779D-AB4B-405F-B314-6478A24FED94}" destId="{A9BF6542-9121-4671-B68A-38EDDE0EDD7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817A1-4EF3-48D6-A769-1ED0B631FB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A37A74FD-CC10-4652-AF02-382712B537E9}">
      <dgm:prSet/>
      <dgm:spPr/>
      <dgm:t>
        <a:bodyPr/>
        <a:lstStyle/>
        <a:p>
          <a:pPr rtl="0"/>
          <a:r>
            <a:rPr lang="en-AU" dirty="0" err="1" smtClean="0"/>
            <a:t>Kapasitas</a:t>
          </a:r>
          <a:r>
            <a:rPr lang="en-AU" dirty="0" smtClean="0"/>
            <a:t> </a:t>
          </a:r>
          <a:r>
            <a:rPr lang="en-AU" dirty="0" err="1" smtClean="0"/>
            <a:t>asrama</a:t>
          </a:r>
          <a:r>
            <a:rPr lang="en-AU" dirty="0" smtClean="0"/>
            <a:t> PTM </a:t>
          </a:r>
          <a:r>
            <a:rPr lang="en-AU" dirty="0" err="1" smtClean="0"/>
            <a:t>lebih</a:t>
          </a:r>
          <a:r>
            <a:rPr lang="en-AU" dirty="0" smtClean="0"/>
            <a:t> </a:t>
          </a:r>
          <a:r>
            <a:rPr lang="en-AU" dirty="0" err="1" smtClean="0"/>
            <a:t>dari</a:t>
          </a:r>
          <a:r>
            <a:rPr lang="en-AU" dirty="0" smtClean="0"/>
            <a:t> 7433 </a:t>
          </a:r>
          <a:r>
            <a:rPr lang="en-AU" dirty="0" err="1" smtClean="0"/>
            <a:t>tempat</a:t>
          </a:r>
          <a:r>
            <a:rPr lang="en-AU" dirty="0" smtClean="0"/>
            <a:t> </a:t>
          </a:r>
          <a:r>
            <a:rPr lang="en-AU" dirty="0" err="1" smtClean="0"/>
            <a:t>tidur</a:t>
          </a:r>
          <a:endParaRPr lang="en-AU" dirty="0"/>
        </a:p>
      </dgm:t>
    </dgm:pt>
    <dgm:pt modelId="{AE5915AB-9C3B-456E-AA5D-B86975E9FF86}" type="parTrans" cxnId="{61FD7157-4146-450F-AFA3-5EC8478C9DBA}">
      <dgm:prSet/>
      <dgm:spPr/>
      <dgm:t>
        <a:bodyPr/>
        <a:lstStyle/>
        <a:p>
          <a:endParaRPr lang="en-AU"/>
        </a:p>
      </dgm:t>
    </dgm:pt>
    <dgm:pt modelId="{282FBD40-C41A-494C-999B-7C8B06931387}" type="sibTrans" cxnId="{61FD7157-4146-450F-AFA3-5EC8478C9DBA}">
      <dgm:prSet/>
      <dgm:spPr/>
      <dgm:t>
        <a:bodyPr/>
        <a:lstStyle/>
        <a:p>
          <a:endParaRPr lang="en-AU"/>
        </a:p>
      </dgm:t>
    </dgm:pt>
    <dgm:pt modelId="{8A79D920-9CED-40AC-AD5E-E9282850FB89}">
      <dgm:prSet/>
      <dgm:spPr/>
      <dgm:t>
        <a:bodyPr/>
        <a:lstStyle/>
        <a:p>
          <a:pPr rtl="0"/>
          <a:r>
            <a:rPr lang="en-AU" smtClean="0"/>
            <a:t>Minimum stay seminggu, setara Darul Arqam (DA)</a:t>
          </a:r>
          <a:endParaRPr lang="en-AU"/>
        </a:p>
      </dgm:t>
    </dgm:pt>
    <dgm:pt modelId="{DD9510E8-8CC3-454C-B449-6CC719DDAEED}" type="parTrans" cxnId="{696E632C-5D4D-4539-83E8-4125FE804C5D}">
      <dgm:prSet/>
      <dgm:spPr/>
      <dgm:t>
        <a:bodyPr/>
        <a:lstStyle/>
        <a:p>
          <a:endParaRPr lang="en-AU"/>
        </a:p>
      </dgm:t>
    </dgm:pt>
    <dgm:pt modelId="{4ACAFE74-683E-4D1A-BD90-B095E55B99D5}" type="sibTrans" cxnId="{696E632C-5D4D-4539-83E8-4125FE804C5D}">
      <dgm:prSet/>
      <dgm:spPr/>
      <dgm:t>
        <a:bodyPr/>
        <a:lstStyle/>
        <a:p>
          <a:endParaRPr lang="en-AU"/>
        </a:p>
      </dgm:t>
    </dgm:pt>
    <dgm:pt modelId="{D129964E-2114-49D7-80D5-8ABDB5C60808}">
      <dgm:prSet/>
      <dgm:spPr/>
      <dgm:t>
        <a:bodyPr/>
        <a:lstStyle/>
        <a:p>
          <a:pPr rtl="0"/>
          <a:r>
            <a:rPr lang="en-AU" smtClean="0"/>
            <a:t>Program sebulan</a:t>
          </a:r>
          <a:endParaRPr lang="en-AU"/>
        </a:p>
      </dgm:t>
    </dgm:pt>
    <dgm:pt modelId="{74356B84-A8F8-4564-8F35-D7AA99D729CE}" type="parTrans" cxnId="{2C0E9CEF-4633-4E92-AE72-07B77C79640C}">
      <dgm:prSet/>
      <dgm:spPr/>
      <dgm:t>
        <a:bodyPr/>
        <a:lstStyle/>
        <a:p>
          <a:endParaRPr lang="en-AU"/>
        </a:p>
      </dgm:t>
    </dgm:pt>
    <dgm:pt modelId="{F1A2A41B-3707-4B03-97D3-3DDB40CC7D5D}" type="sibTrans" cxnId="{2C0E9CEF-4633-4E92-AE72-07B77C79640C}">
      <dgm:prSet/>
      <dgm:spPr/>
      <dgm:t>
        <a:bodyPr/>
        <a:lstStyle/>
        <a:p>
          <a:endParaRPr lang="en-AU"/>
        </a:p>
      </dgm:t>
    </dgm:pt>
    <dgm:pt modelId="{4A669B29-6E65-4DC5-ACCD-4FA80BEBDD98}">
      <dgm:prSet/>
      <dgm:spPr/>
      <dgm:t>
        <a:bodyPr/>
        <a:lstStyle/>
        <a:p>
          <a:pPr rtl="0"/>
          <a:r>
            <a:rPr lang="en-AU" smtClean="0"/>
            <a:t>Program setahun</a:t>
          </a:r>
          <a:endParaRPr lang="en-AU"/>
        </a:p>
      </dgm:t>
    </dgm:pt>
    <dgm:pt modelId="{604E4100-F766-495C-9D1A-811F235D40C1}" type="parTrans" cxnId="{532538D5-6463-4507-8C5F-0A06D5F2431B}">
      <dgm:prSet/>
      <dgm:spPr/>
      <dgm:t>
        <a:bodyPr/>
        <a:lstStyle/>
        <a:p>
          <a:endParaRPr lang="en-AU"/>
        </a:p>
      </dgm:t>
    </dgm:pt>
    <dgm:pt modelId="{16F6AE2D-B02B-4406-935A-BAC39478B669}" type="sibTrans" cxnId="{532538D5-6463-4507-8C5F-0A06D5F2431B}">
      <dgm:prSet/>
      <dgm:spPr/>
      <dgm:t>
        <a:bodyPr/>
        <a:lstStyle/>
        <a:p>
          <a:endParaRPr lang="en-AU"/>
        </a:p>
      </dgm:t>
    </dgm:pt>
    <dgm:pt modelId="{9AF09355-C4EB-47D9-AC59-E5E32CCE352E}">
      <dgm:prSet/>
      <dgm:spPr/>
      <dgm:t>
        <a:bodyPr/>
        <a:lstStyle/>
        <a:p>
          <a:pPr rtl="0"/>
          <a:r>
            <a:rPr lang="en-AU" smtClean="0"/>
            <a:t>Program sepanjang masa studi</a:t>
          </a:r>
          <a:endParaRPr lang="en-AU"/>
        </a:p>
      </dgm:t>
    </dgm:pt>
    <dgm:pt modelId="{893FDDEF-1FCF-4791-B642-8F4E9B151ABC}" type="parTrans" cxnId="{F8626435-0D84-4C0B-881C-5FB362CE400A}">
      <dgm:prSet/>
      <dgm:spPr/>
      <dgm:t>
        <a:bodyPr/>
        <a:lstStyle/>
        <a:p>
          <a:endParaRPr lang="en-AU"/>
        </a:p>
      </dgm:t>
    </dgm:pt>
    <dgm:pt modelId="{6ABFDF63-F3C5-4757-8FFF-772EABF46A2E}" type="sibTrans" cxnId="{F8626435-0D84-4C0B-881C-5FB362CE400A}">
      <dgm:prSet/>
      <dgm:spPr/>
      <dgm:t>
        <a:bodyPr/>
        <a:lstStyle/>
        <a:p>
          <a:endParaRPr lang="en-AU"/>
        </a:p>
      </dgm:t>
    </dgm:pt>
    <dgm:pt modelId="{45261DA8-5073-4FC0-8E70-D21BE6356DE5}">
      <dgm:prSet/>
      <dgm:spPr/>
      <dgm:t>
        <a:bodyPr/>
        <a:lstStyle/>
        <a:p>
          <a:pPr rtl="0"/>
          <a:r>
            <a:rPr lang="en-AU" smtClean="0"/>
            <a:t>Durasi tinggal di asrama sangat mencukupi untuk pembinaan</a:t>
          </a:r>
          <a:endParaRPr lang="en-AU"/>
        </a:p>
      </dgm:t>
    </dgm:pt>
    <dgm:pt modelId="{E5E641C4-6A7B-47E5-9BD7-A82FB9A1C06C}" type="parTrans" cxnId="{FD7911BF-2431-4E1F-B18A-DD488305C504}">
      <dgm:prSet/>
      <dgm:spPr/>
      <dgm:t>
        <a:bodyPr/>
        <a:lstStyle/>
        <a:p>
          <a:endParaRPr lang="en-AU"/>
        </a:p>
      </dgm:t>
    </dgm:pt>
    <dgm:pt modelId="{6FA0C1E1-8278-4FF5-817C-1F80F021979B}" type="sibTrans" cxnId="{FD7911BF-2431-4E1F-B18A-DD488305C504}">
      <dgm:prSet/>
      <dgm:spPr/>
      <dgm:t>
        <a:bodyPr/>
        <a:lstStyle/>
        <a:p>
          <a:endParaRPr lang="en-AU"/>
        </a:p>
      </dgm:t>
    </dgm:pt>
    <dgm:pt modelId="{A51154C3-7095-4E20-83E6-680A4DE560B8}">
      <dgm:prSet/>
      <dgm:spPr/>
      <dgm:t>
        <a:bodyPr/>
        <a:lstStyle/>
        <a:p>
          <a:pPr rtl="0"/>
          <a:r>
            <a:rPr lang="en-AU" smtClean="0"/>
            <a:t>Integrasi dengan kegiatan akademik</a:t>
          </a:r>
          <a:endParaRPr lang="en-AU"/>
        </a:p>
      </dgm:t>
    </dgm:pt>
    <dgm:pt modelId="{AEB1E378-79A9-4433-A4A4-17F04BCBCEC1}" type="parTrans" cxnId="{572D8ECA-00A7-4A08-859B-2B4DF0DD08BD}">
      <dgm:prSet/>
      <dgm:spPr/>
      <dgm:t>
        <a:bodyPr/>
        <a:lstStyle/>
        <a:p>
          <a:endParaRPr lang="en-AU"/>
        </a:p>
      </dgm:t>
    </dgm:pt>
    <dgm:pt modelId="{BFF591F5-136C-4DC7-A390-59D29F5F9E65}" type="sibTrans" cxnId="{572D8ECA-00A7-4A08-859B-2B4DF0DD08BD}">
      <dgm:prSet/>
      <dgm:spPr/>
      <dgm:t>
        <a:bodyPr/>
        <a:lstStyle/>
        <a:p>
          <a:endParaRPr lang="en-AU"/>
        </a:p>
      </dgm:t>
    </dgm:pt>
    <dgm:pt modelId="{B6101FF0-8178-40C6-A00B-C4CC86E8841C}">
      <dgm:prSet/>
      <dgm:spPr/>
      <dgm:t>
        <a:bodyPr/>
        <a:lstStyle/>
        <a:p>
          <a:endParaRPr lang="en-AU"/>
        </a:p>
      </dgm:t>
    </dgm:pt>
    <dgm:pt modelId="{D254BD9F-9B0A-486E-8A6A-F16481E296FE}" type="parTrans" cxnId="{54ED90B3-E921-4596-8A1C-2F273AA92FBA}">
      <dgm:prSet/>
      <dgm:spPr/>
      <dgm:t>
        <a:bodyPr/>
        <a:lstStyle/>
        <a:p>
          <a:endParaRPr lang="en-AU"/>
        </a:p>
      </dgm:t>
    </dgm:pt>
    <dgm:pt modelId="{A6270879-FF7F-4C85-8086-819F8642B883}" type="sibTrans" cxnId="{54ED90B3-E921-4596-8A1C-2F273AA92FBA}">
      <dgm:prSet/>
      <dgm:spPr/>
      <dgm:t>
        <a:bodyPr/>
        <a:lstStyle/>
        <a:p>
          <a:endParaRPr lang="en-AU"/>
        </a:p>
      </dgm:t>
    </dgm:pt>
    <dgm:pt modelId="{E68C63EC-2D0F-44B8-A89D-A968385D14D8}" type="pres">
      <dgm:prSet presAssocID="{0BA817A1-4EF3-48D6-A769-1ED0B631FB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1646A8D8-1D10-48FF-BC1D-B7EF7F539036}" type="pres">
      <dgm:prSet presAssocID="{0BA817A1-4EF3-48D6-A769-1ED0B631FB32}" presName="Name1" presStyleCnt="0"/>
      <dgm:spPr/>
    </dgm:pt>
    <dgm:pt modelId="{0169976A-14FC-4A9D-92D5-6354973E862F}" type="pres">
      <dgm:prSet presAssocID="{0BA817A1-4EF3-48D6-A769-1ED0B631FB32}" presName="cycle" presStyleCnt="0"/>
      <dgm:spPr/>
    </dgm:pt>
    <dgm:pt modelId="{F7D25F14-DD98-4A64-93BA-FAAA1314914C}" type="pres">
      <dgm:prSet presAssocID="{0BA817A1-4EF3-48D6-A769-1ED0B631FB32}" presName="srcNode" presStyleLbl="node1" presStyleIdx="0" presStyleCnt="7"/>
      <dgm:spPr/>
    </dgm:pt>
    <dgm:pt modelId="{C098046A-D6DB-4443-BC45-B926A3A79D3F}" type="pres">
      <dgm:prSet presAssocID="{0BA817A1-4EF3-48D6-A769-1ED0B631FB32}" presName="conn" presStyleLbl="parChTrans1D2" presStyleIdx="0" presStyleCnt="1"/>
      <dgm:spPr/>
      <dgm:t>
        <a:bodyPr/>
        <a:lstStyle/>
        <a:p>
          <a:endParaRPr lang="en-AU"/>
        </a:p>
      </dgm:t>
    </dgm:pt>
    <dgm:pt modelId="{01D9C6EC-49C2-4A8E-AF26-69A1BE0041C9}" type="pres">
      <dgm:prSet presAssocID="{0BA817A1-4EF3-48D6-A769-1ED0B631FB32}" presName="extraNode" presStyleLbl="node1" presStyleIdx="0" presStyleCnt="7"/>
      <dgm:spPr/>
    </dgm:pt>
    <dgm:pt modelId="{60C7E0AE-8FDC-427B-95B2-A9253EC2F075}" type="pres">
      <dgm:prSet presAssocID="{0BA817A1-4EF3-48D6-A769-1ED0B631FB32}" presName="dstNode" presStyleLbl="node1" presStyleIdx="0" presStyleCnt="7"/>
      <dgm:spPr/>
    </dgm:pt>
    <dgm:pt modelId="{86221400-923B-4F11-9AB8-CC62D8EF73C8}" type="pres">
      <dgm:prSet presAssocID="{A37A74FD-CC10-4652-AF02-382712B537E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E299A9-B073-424E-8002-66B420112757}" type="pres">
      <dgm:prSet presAssocID="{A37A74FD-CC10-4652-AF02-382712B537E9}" presName="accent_1" presStyleCnt="0"/>
      <dgm:spPr/>
    </dgm:pt>
    <dgm:pt modelId="{2C6FCA41-6371-413D-BE9F-413D9E7CF2B3}" type="pres">
      <dgm:prSet presAssocID="{A37A74FD-CC10-4652-AF02-382712B537E9}" presName="accentRepeatNode" presStyleLbl="solidFgAcc1" presStyleIdx="0" presStyleCnt="7"/>
      <dgm:spPr/>
    </dgm:pt>
    <dgm:pt modelId="{FCD60BB0-C0EB-4270-833C-0F9BCC6211FB}" type="pres">
      <dgm:prSet presAssocID="{8A79D920-9CED-40AC-AD5E-E9282850FB8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F0392D4-55D8-46CF-A7DF-CCC5444FCBB4}" type="pres">
      <dgm:prSet presAssocID="{8A79D920-9CED-40AC-AD5E-E9282850FB89}" presName="accent_2" presStyleCnt="0"/>
      <dgm:spPr/>
    </dgm:pt>
    <dgm:pt modelId="{BB8F6B52-6861-4DE2-87C5-5AAF2502177B}" type="pres">
      <dgm:prSet presAssocID="{8A79D920-9CED-40AC-AD5E-E9282850FB89}" presName="accentRepeatNode" presStyleLbl="solidFgAcc1" presStyleIdx="1" presStyleCnt="7"/>
      <dgm:spPr/>
    </dgm:pt>
    <dgm:pt modelId="{F06D481A-984C-4871-A8AF-58B1F583E297}" type="pres">
      <dgm:prSet presAssocID="{D129964E-2114-49D7-80D5-8ABDB5C6080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6ECE13A-7174-4DB0-99F5-5A91B9296007}" type="pres">
      <dgm:prSet presAssocID="{D129964E-2114-49D7-80D5-8ABDB5C60808}" presName="accent_3" presStyleCnt="0"/>
      <dgm:spPr/>
    </dgm:pt>
    <dgm:pt modelId="{A9812997-B621-4ABD-9F49-CA01FA257317}" type="pres">
      <dgm:prSet presAssocID="{D129964E-2114-49D7-80D5-8ABDB5C60808}" presName="accentRepeatNode" presStyleLbl="solidFgAcc1" presStyleIdx="2" presStyleCnt="7"/>
      <dgm:spPr/>
    </dgm:pt>
    <dgm:pt modelId="{F615CDFA-9E82-4EFE-AF0B-679639A83935}" type="pres">
      <dgm:prSet presAssocID="{4A669B29-6E65-4DC5-ACCD-4FA80BEBDD9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B36CE8D-58D9-4B6E-8440-41CA6F0D1AE0}" type="pres">
      <dgm:prSet presAssocID="{4A669B29-6E65-4DC5-ACCD-4FA80BEBDD98}" presName="accent_4" presStyleCnt="0"/>
      <dgm:spPr/>
    </dgm:pt>
    <dgm:pt modelId="{5525BDAF-10C5-4A95-8A58-A448D063A100}" type="pres">
      <dgm:prSet presAssocID="{4A669B29-6E65-4DC5-ACCD-4FA80BEBDD98}" presName="accentRepeatNode" presStyleLbl="solidFgAcc1" presStyleIdx="3" presStyleCnt="7"/>
      <dgm:spPr/>
    </dgm:pt>
    <dgm:pt modelId="{91A5A476-8B5C-4100-91ED-365FB2249581}" type="pres">
      <dgm:prSet presAssocID="{9AF09355-C4EB-47D9-AC59-E5E32CCE352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4A9E8A-99A3-4E2F-803F-5CBAB78B61D3}" type="pres">
      <dgm:prSet presAssocID="{9AF09355-C4EB-47D9-AC59-E5E32CCE352E}" presName="accent_5" presStyleCnt="0"/>
      <dgm:spPr/>
    </dgm:pt>
    <dgm:pt modelId="{B0762F09-DE03-4110-95AF-4307C5B5D528}" type="pres">
      <dgm:prSet presAssocID="{9AF09355-C4EB-47D9-AC59-E5E32CCE352E}" presName="accentRepeatNode" presStyleLbl="solidFgAcc1" presStyleIdx="4" presStyleCnt="7"/>
      <dgm:spPr/>
    </dgm:pt>
    <dgm:pt modelId="{AB04E21C-0E3B-4BDE-9052-AB327F8C8FE8}" type="pres">
      <dgm:prSet presAssocID="{45261DA8-5073-4FC0-8E70-D21BE6356DE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6F8F549-1C8F-48E3-8A47-DA03C3CE34D2}" type="pres">
      <dgm:prSet presAssocID="{45261DA8-5073-4FC0-8E70-D21BE6356DE5}" presName="accent_6" presStyleCnt="0"/>
      <dgm:spPr/>
    </dgm:pt>
    <dgm:pt modelId="{B31E1F14-FE66-4AAE-8874-1B488AB667FF}" type="pres">
      <dgm:prSet presAssocID="{45261DA8-5073-4FC0-8E70-D21BE6356DE5}" presName="accentRepeatNode" presStyleLbl="solidFgAcc1" presStyleIdx="5" presStyleCnt="7"/>
      <dgm:spPr/>
    </dgm:pt>
    <dgm:pt modelId="{C2F77A67-D7B1-49C3-9202-C0F84C3DD9DC}" type="pres">
      <dgm:prSet presAssocID="{A51154C3-7095-4E20-83E6-680A4DE560B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BEB581-844F-4B0E-B667-C18AF2F42F5E}" type="pres">
      <dgm:prSet presAssocID="{A51154C3-7095-4E20-83E6-680A4DE560B8}" presName="accent_7" presStyleCnt="0"/>
      <dgm:spPr/>
    </dgm:pt>
    <dgm:pt modelId="{4AB3E5E0-0AAA-4E34-9189-70C97312F3A2}" type="pres">
      <dgm:prSet presAssocID="{A51154C3-7095-4E20-83E6-680A4DE560B8}" presName="accentRepeatNode" presStyleLbl="solidFgAcc1" presStyleIdx="6" presStyleCnt="7"/>
      <dgm:spPr/>
    </dgm:pt>
  </dgm:ptLst>
  <dgm:cxnLst>
    <dgm:cxn modelId="{696E632C-5D4D-4539-83E8-4125FE804C5D}" srcId="{0BA817A1-4EF3-48D6-A769-1ED0B631FB32}" destId="{8A79D920-9CED-40AC-AD5E-E9282850FB89}" srcOrd="1" destOrd="0" parTransId="{DD9510E8-8CC3-454C-B449-6CC719DDAEED}" sibTransId="{4ACAFE74-683E-4D1A-BD90-B095E55B99D5}"/>
    <dgm:cxn modelId="{B9958FD4-2CFC-496B-8403-4AC1669CB10E}" type="presOf" srcId="{282FBD40-C41A-494C-999B-7C8B06931387}" destId="{C098046A-D6DB-4443-BC45-B926A3A79D3F}" srcOrd="0" destOrd="0" presId="urn:microsoft.com/office/officeart/2008/layout/VerticalCurvedList"/>
    <dgm:cxn modelId="{9E3FE7F1-D3D9-4388-BD08-D2787AE05511}" type="presOf" srcId="{D129964E-2114-49D7-80D5-8ABDB5C60808}" destId="{F06D481A-984C-4871-A8AF-58B1F583E297}" srcOrd="0" destOrd="0" presId="urn:microsoft.com/office/officeart/2008/layout/VerticalCurvedList"/>
    <dgm:cxn modelId="{FF202000-4268-4E55-8EB5-15F54B8453A6}" type="presOf" srcId="{8A79D920-9CED-40AC-AD5E-E9282850FB89}" destId="{FCD60BB0-C0EB-4270-833C-0F9BCC6211FB}" srcOrd="0" destOrd="0" presId="urn:microsoft.com/office/officeart/2008/layout/VerticalCurvedList"/>
    <dgm:cxn modelId="{F8626435-0D84-4C0B-881C-5FB362CE400A}" srcId="{0BA817A1-4EF3-48D6-A769-1ED0B631FB32}" destId="{9AF09355-C4EB-47D9-AC59-E5E32CCE352E}" srcOrd="4" destOrd="0" parTransId="{893FDDEF-1FCF-4791-B642-8F4E9B151ABC}" sibTransId="{6ABFDF63-F3C5-4757-8FFF-772EABF46A2E}"/>
    <dgm:cxn modelId="{532538D5-6463-4507-8C5F-0A06D5F2431B}" srcId="{0BA817A1-4EF3-48D6-A769-1ED0B631FB32}" destId="{4A669B29-6E65-4DC5-ACCD-4FA80BEBDD98}" srcOrd="3" destOrd="0" parTransId="{604E4100-F766-495C-9D1A-811F235D40C1}" sibTransId="{16F6AE2D-B02B-4406-935A-BAC39478B669}"/>
    <dgm:cxn modelId="{54ED90B3-E921-4596-8A1C-2F273AA92FBA}" srcId="{0BA817A1-4EF3-48D6-A769-1ED0B631FB32}" destId="{B6101FF0-8178-40C6-A00B-C4CC86E8841C}" srcOrd="7" destOrd="0" parTransId="{D254BD9F-9B0A-486E-8A6A-F16481E296FE}" sibTransId="{A6270879-FF7F-4C85-8086-819F8642B883}"/>
    <dgm:cxn modelId="{2C0E9CEF-4633-4E92-AE72-07B77C79640C}" srcId="{0BA817A1-4EF3-48D6-A769-1ED0B631FB32}" destId="{D129964E-2114-49D7-80D5-8ABDB5C60808}" srcOrd="2" destOrd="0" parTransId="{74356B84-A8F8-4564-8F35-D7AA99D729CE}" sibTransId="{F1A2A41B-3707-4B03-97D3-3DDB40CC7D5D}"/>
    <dgm:cxn modelId="{B1E11E50-25AA-417B-89EC-E2D4ED94ADDD}" type="presOf" srcId="{A37A74FD-CC10-4652-AF02-382712B537E9}" destId="{86221400-923B-4F11-9AB8-CC62D8EF73C8}" srcOrd="0" destOrd="0" presId="urn:microsoft.com/office/officeart/2008/layout/VerticalCurvedList"/>
    <dgm:cxn modelId="{FE071854-E84F-4698-ACFE-3DB16B7E6542}" type="presOf" srcId="{45261DA8-5073-4FC0-8E70-D21BE6356DE5}" destId="{AB04E21C-0E3B-4BDE-9052-AB327F8C8FE8}" srcOrd="0" destOrd="0" presId="urn:microsoft.com/office/officeart/2008/layout/VerticalCurvedList"/>
    <dgm:cxn modelId="{691D0904-8BFE-4C1C-A125-0016C5B39403}" type="presOf" srcId="{A51154C3-7095-4E20-83E6-680A4DE560B8}" destId="{C2F77A67-D7B1-49C3-9202-C0F84C3DD9DC}" srcOrd="0" destOrd="0" presId="urn:microsoft.com/office/officeart/2008/layout/VerticalCurvedList"/>
    <dgm:cxn modelId="{61FD7157-4146-450F-AFA3-5EC8478C9DBA}" srcId="{0BA817A1-4EF3-48D6-A769-1ED0B631FB32}" destId="{A37A74FD-CC10-4652-AF02-382712B537E9}" srcOrd="0" destOrd="0" parTransId="{AE5915AB-9C3B-456E-AA5D-B86975E9FF86}" sibTransId="{282FBD40-C41A-494C-999B-7C8B06931387}"/>
    <dgm:cxn modelId="{FD7911BF-2431-4E1F-B18A-DD488305C504}" srcId="{0BA817A1-4EF3-48D6-A769-1ED0B631FB32}" destId="{45261DA8-5073-4FC0-8E70-D21BE6356DE5}" srcOrd="5" destOrd="0" parTransId="{E5E641C4-6A7B-47E5-9BD7-A82FB9A1C06C}" sibTransId="{6FA0C1E1-8278-4FF5-817C-1F80F021979B}"/>
    <dgm:cxn modelId="{572D8ECA-00A7-4A08-859B-2B4DF0DD08BD}" srcId="{0BA817A1-4EF3-48D6-A769-1ED0B631FB32}" destId="{A51154C3-7095-4E20-83E6-680A4DE560B8}" srcOrd="6" destOrd="0" parTransId="{AEB1E378-79A9-4433-A4A4-17F04BCBCEC1}" sibTransId="{BFF591F5-136C-4DC7-A390-59D29F5F9E65}"/>
    <dgm:cxn modelId="{820C8957-85CC-4E28-852D-2168F7D666F2}" type="presOf" srcId="{0BA817A1-4EF3-48D6-A769-1ED0B631FB32}" destId="{E68C63EC-2D0F-44B8-A89D-A968385D14D8}" srcOrd="0" destOrd="0" presId="urn:microsoft.com/office/officeart/2008/layout/VerticalCurvedList"/>
    <dgm:cxn modelId="{DCB07897-A1DB-44B0-AFF6-0B4F23E84D66}" type="presOf" srcId="{4A669B29-6E65-4DC5-ACCD-4FA80BEBDD98}" destId="{F615CDFA-9E82-4EFE-AF0B-679639A83935}" srcOrd="0" destOrd="0" presId="urn:microsoft.com/office/officeart/2008/layout/VerticalCurvedList"/>
    <dgm:cxn modelId="{2DDCDDDB-6794-425C-9D9A-25F0B933F2A1}" type="presOf" srcId="{9AF09355-C4EB-47D9-AC59-E5E32CCE352E}" destId="{91A5A476-8B5C-4100-91ED-365FB2249581}" srcOrd="0" destOrd="0" presId="urn:microsoft.com/office/officeart/2008/layout/VerticalCurvedList"/>
    <dgm:cxn modelId="{50E7078C-13CC-43B9-A33E-6C37A3F673C8}" type="presParOf" srcId="{E68C63EC-2D0F-44B8-A89D-A968385D14D8}" destId="{1646A8D8-1D10-48FF-BC1D-B7EF7F539036}" srcOrd="0" destOrd="0" presId="urn:microsoft.com/office/officeart/2008/layout/VerticalCurvedList"/>
    <dgm:cxn modelId="{AF6CA041-FF16-4A3F-AB44-140D3671C302}" type="presParOf" srcId="{1646A8D8-1D10-48FF-BC1D-B7EF7F539036}" destId="{0169976A-14FC-4A9D-92D5-6354973E862F}" srcOrd="0" destOrd="0" presId="urn:microsoft.com/office/officeart/2008/layout/VerticalCurvedList"/>
    <dgm:cxn modelId="{C5BD1F72-76F1-44D6-8100-C72EBC701F63}" type="presParOf" srcId="{0169976A-14FC-4A9D-92D5-6354973E862F}" destId="{F7D25F14-DD98-4A64-93BA-FAAA1314914C}" srcOrd="0" destOrd="0" presId="urn:microsoft.com/office/officeart/2008/layout/VerticalCurvedList"/>
    <dgm:cxn modelId="{5F44C2EC-DD05-4CE6-A411-36B960CAF15C}" type="presParOf" srcId="{0169976A-14FC-4A9D-92D5-6354973E862F}" destId="{C098046A-D6DB-4443-BC45-B926A3A79D3F}" srcOrd="1" destOrd="0" presId="urn:microsoft.com/office/officeart/2008/layout/VerticalCurvedList"/>
    <dgm:cxn modelId="{CBBF7561-04A9-4410-949E-80C776261EDC}" type="presParOf" srcId="{0169976A-14FC-4A9D-92D5-6354973E862F}" destId="{01D9C6EC-49C2-4A8E-AF26-69A1BE0041C9}" srcOrd="2" destOrd="0" presId="urn:microsoft.com/office/officeart/2008/layout/VerticalCurvedList"/>
    <dgm:cxn modelId="{869AE1FF-BA3E-4DF7-AF66-9B2B47FC03B1}" type="presParOf" srcId="{0169976A-14FC-4A9D-92D5-6354973E862F}" destId="{60C7E0AE-8FDC-427B-95B2-A9253EC2F075}" srcOrd="3" destOrd="0" presId="urn:microsoft.com/office/officeart/2008/layout/VerticalCurvedList"/>
    <dgm:cxn modelId="{1CE55DCD-7278-49CC-9D5C-D9104262BF32}" type="presParOf" srcId="{1646A8D8-1D10-48FF-BC1D-B7EF7F539036}" destId="{86221400-923B-4F11-9AB8-CC62D8EF73C8}" srcOrd="1" destOrd="0" presId="urn:microsoft.com/office/officeart/2008/layout/VerticalCurvedList"/>
    <dgm:cxn modelId="{62C44D68-58C9-4CCD-BB00-75A7805FB559}" type="presParOf" srcId="{1646A8D8-1D10-48FF-BC1D-B7EF7F539036}" destId="{41E299A9-B073-424E-8002-66B420112757}" srcOrd="2" destOrd="0" presId="urn:microsoft.com/office/officeart/2008/layout/VerticalCurvedList"/>
    <dgm:cxn modelId="{83530692-D7AD-489B-8A25-27814C46F5E7}" type="presParOf" srcId="{41E299A9-B073-424E-8002-66B420112757}" destId="{2C6FCA41-6371-413D-BE9F-413D9E7CF2B3}" srcOrd="0" destOrd="0" presId="urn:microsoft.com/office/officeart/2008/layout/VerticalCurvedList"/>
    <dgm:cxn modelId="{2FF93603-40C1-4358-8509-7CC4971F2CC5}" type="presParOf" srcId="{1646A8D8-1D10-48FF-BC1D-B7EF7F539036}" destId="{FCD60BB0-C0EB-4270-833C-0F9BCC6211FB}" srcOrd="3" destOrd="0" presId="urn:microsoft.com/office/officeart/2008/layout/VerticalCurvedList"/>
    <dgm:cxn modelId="{4E706233-068B-47F2-90B8-FFDEDF288C81}" type="presParOf" srcId="{1646A8D8-1D10-48FF-BC1D-B7EF7F539036}" destId="{BF0392D4-55D8-46CF-A7DF-CCC5444FCBB4}" srcOrd="4" destOrd="0" presId="urn:microsoft.com/office/officeart/2008/layout/VerticalCurvedList"/>
    <dgm:cxn modelId="{6AC566B2-7F6F-4F0C-92FC-ED04E8FC2FA5}" type="presParOf" srcId="{BF0392D4-55D8-46CF-A7DF-CCC5444FCBB4}" destId="{BB8F6B52-6861-4DE2-87C5-5AAF2502177B}" srcOrd="0" destOrd="0" presId="urn:microsoft.com/office/officeart/2008/layout/VerticalCurvedList"/>
    <dgm:cxn modelId="{610BA40E-18B1-4784-BF5E-579CC7AE3278}" type="presParOf" srcId="{1646A8D8-1D10-48FF-BC1D-B7EF7F539036}" destId="{F06D481A-984C-4871-A8AF-58B1F583E297}" srcOrd="5" destOrd="0" presId="urn:microsoft.com/office/officeart/2008/layout/VerticalCurvedList"/>
    <dgm:cxn modelId="{07BE65A8-F9DD-4F8D-A928-DF10AC68AE62}" type="presParOf" srcId="{1646A8D8-1D10-48FF-BC1D-B7EF7F539036}" destId="{E6ECE13A-7174-4DB0-99F5-5A91B9296007}" srcOrd="6" destOrd="0" presId="urn:microsoft.com/office/officeart/2008/layout/VerticalCurvedList"/>
    <dgm:cxn modelId="{2F1AC52F-1D6C-47A3-895F-0DB636819D05}" type="presParOf" srcId="{E6ECE13A-7174-4DB0-99F5-5A91B9296007}" destId="{A9812997-B621-4ABD-9F49-CA01FA257317}" srcOrd="0" destOrd="0" presId="urn:microsoft.com/office/officeart/2008/layout/VerticalCurvedList"/>
    <dgm:cxn modelId="{A0FFF9E2-0762-435E-8644-2103B0DC058D}" type="presParOf" srcId="{1646A8D8-1D10-48FF-BC1D-B7EF7F539036}" destId="{F615CDFA-9E82-4EFE-AF0B-679639A83935}" srcOrd="7" destOrd="0" presId="urn:microsoft.com/office/officeart/2008/layout/VerticalCurvedList"/>
    <dgm:cxn modelId="{35437635-B29A-4744-A86B-EA77F109A4F4}" type="presParOf" srcId="{1646A8D8-1D10-48FF-BC1D-B7EF7F539036}" destId="{7B36CE8D-58D9-4B6E-8440-41CA6F0D1AE0}" srcOrd="8" destOrd="0" presId="urn:microsoft.com/office/officeart/2008/layout/VerticalCurvedList"/>
    <dgm:cxn modelId="{42C76072-83FE-429A-8692-D907EEBB9C6A}" type="presParOf" srcId="{7B36CE8D-58D9-4B6E-8440-41CA6F0D1AE0}" destId="{5525BDAF-10C5-4A95-8A58-A448D063A100}" srcOrd="0" destOrd="0" presId="urn:microsoft.com/office/officeart/2008/layout/VerticalCurvedList"/>
    <dgm:cxn modelId="{30312203-ADE2-45CE-9A78-DAAFD4DE17DC}" type="presParOf" srcId="{1646A8D8-1D10-48FF-BC1D-B7EF7F539036}" destId="{91A5A476-8B5C-4100-91ED-365FB2249581}" srcOrd="9" destOrd="0" presId="urn:microsoft.com/office/officeart/2008/layout/VerticalCurvedList"/>
    <dgm:cxn modelId="{EE7886D8-63F5-4A90-9483-0952DCFBB143}" type="presParOf" srcId="{1646A8D8-1D10-48FF-BC1D-B7EF7F539036}" destId="{AB4A9E8A-99A3-4E2F-803F-5CBAB78B61D3}" srcOrd="10" destOrd="0" presId="urn:microsoft.com/office/officeart/2008/layout/VerticalCurvedList"/>
    <dgm:cxn modelId="{35F27677-343A-467A-926B-8CF8DCAB1BED}" type="presParOf" srcId="{AB4A9E8A-99A3-4E2F-803F-5CBAB78B61D3}" destId="{B0762F09-DE03-4110-95AF-4307C5B5D528}" srcOrd="0" destOrd="0" presId="urn:microsoft.com/office/officeart/2008/layout/VerticalCurvedList"/>
    <dgm:cxn modelId="{B9FD4D83-E66B-4B0D-9AB0-74ACE8F9A83B}" type="presParOf" srcId="{1646A8D8-1D10-48FF-BC1D-B7EF7F539036}" destId="{AB04E21C-0E3B-4BDE-9052-AB327F8C8FE8}" srcOrd="11" destOrd="0" presId="urn:microsoft.com/office/officeart/2008/layout/VerticalCurvedList"/>
    <dgm:cxn modelId="{AB196CF3-8FA0-4F75-812A-B028C02A4919}" type="presParOf" srcId="{1646A8D8-1D10-48FF-BC1D-B7EF7F539036}" destId="{16F8F549-1C8F-48E3-8A47-DA03C3CE34D2}" srcOrd="12" destOrd="0" presId="urn:microsoft.com/office/officeart/2008/layout/VerticalCurvedList"/>
    <dgm:cxn modelId="{E4A8ADAE-75DA-4793-B0AC-AC6820C1CEA3}" type="presParOf" srcId="{16F8F549-1C8F-48E3-8A47-DA03C3CE34D2}" destId="{B31E1F14-FE66-4AAE-8874-1B488AB667FF}" srcOrd="0" destOrd="0" presId="urn:microsoft.com/office/officeart/2008/layout/VerticalCurvedList"/>
    <dgm:cxn modelId="{81BC9B42-D767-4ADD-9D0D-B32076EE107A}" type="presParOf" srcId="{1646A8D8-1D10-48FF-BC1D-B7EF7F539036}" destId="{C2F77A67-D7B1-49C3-9202-C0F84C3DD9DC}" srcOrd="13" destOrd="0" presId="urn:microsoft.com/office/officeart/2008/layout/VerticalCurvedList"/>
    <dgm:cxn modelId="{0CEDC00E-0B7A-4610-9F32-803D11B9D265}" type="presParOf" srcId="{1646A8D8-1D10-48FF-BC1D-B7EF7F539036}" destId="{3EBEB581-844F-4B0E-B667-C18AF2F42F5E}" srcOrd="14" destOrd="0" presId="urn:microsoft.com/office/officeart/2008/layout/VerticalCurvedList"/>
    <dgm:cxn modelId="{778CB1AA-A04C-4AF9-8D44-89A24E18C92F}" type="presParOf" srcId="{3EBEB581-844F-4B0E-B667-C18AF2F42F5E}" destId="{4AB3E5E0-0AAA-4E34-9189-70C97312F3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3CDE6D-53A6-47BF-B048-28B1B505B71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1B71B9D2-B861-4908-892C-B6BAD8528489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Durasi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b="1" dirty="0" smtClean="0">
              <a:solidFill>
                <a:srgbClr val="FF0000"/>
              </a:solidFill>
              <a:latin typeface="Bodoni Bk BT" pitchFamily="18" charset="0"/>
            </a:rPr>
            <a:t>5 </a:t>
          </a:r>
          <a:r>
            <a:rPr lang="en-US" b="1" dirty="0" err="1" smtClean="0">
              <a:solidFill>
                <a:srgbClr val="FF0000"/>
              </a:solidFill>
              <a:latin typeface="Bodoni Bk BT" pitchFamily="18" charset="0"/>
            </a:rPr>
            <a:t>hari</a:t>
          </a:r>
          <a:r>
            <a:rPr lang="en-US" b="1" dirty="0" smtClean="0">
              <a:solidFill>
                <a:srgbClr val="FF0000"/>
              </a:solidFill>
              <a:latin typeface="Bodoni Bk BT" pitchFamily="18" charset="0"/>
            </a:rPr>
            <a:t> - </a:t>
          </a:r>
          <a:r>
            <a:rPr lang="en-US" b="1" dirty="0" err="1" smtClean="0">
              <a:solidFill>
                <a:srgbClr val="FF0000"/>
              </a:solidFill>
              <a:latin typeface="Bodoni Bk BT" pitchFamily="18" charset="0"/>
            </a:rPr>
            <a:t>Seminggu</a:t>
          </a:r>
          <a:r>
            <a:rPr lang="en-US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(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Darul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Arqam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Dasar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)</a:t>
          </a:r>
          <a:endParaRPr lang="en-AU" dirty="0">
            <a:solidFill>
              <a:srgbClr val="FF0000"/>
            </a:solidFill>
            <a:latin typeface="Bodoni Bk BT" pitchFamily="18" charset="0"/>
          </a:endParaRPr>
        </a:p>
      </dgm:t>
    </dgm:pt>
    <dgm:pt modelId="{F1E88473-8947-48A1-91D4-D96BDFABCF55}" type="parTrans" cxnId="{FFBF91E6-5892-4E5A-8E27-968D47EB4D4A}">
      <dgm:prSet/>
      <dgm:spPr/>
      <dgm:t>
        <a:bodyPr/>
        <a:lstStyle/>
        <a:p>
          <a:endParaRPr lang="en-AU">
            <a:solidFill>
              <a:srgbClr val="FF0000"/>
            </a:solidFill>
            <a:latin typeface="Bodoni Bk BT" pitchFamily="18" charset="0"/>
          </a:endParaRPr>
        </a:p>
      </dgm:t>
    </dgm:pt>
    <dgm:pt modelId="{DE08C426-1F6D-4029-B6BC-65A78F5EA46F}" type="sibTrans" cxnId="{FFBF91E6-5892-4E5A-8E27-968D47EB4D4A}">
      <dgm:prSet/>
      <dgm:spPr/>
      <dgm:t>
        <a:bodyPr/>
        <a:lstStyle/>
        <a:p>
          <a:endParaRPr lang="en-AU">
            <a:solidFill>
              <a:srgbClr val="FF0000"/>
            </a:solidFill>
            <a:latin typeface="Bodoni Bk BT" pitchFamily="18" charset="0"/>
          </a:endParaRPr>
        </a:p>
      </dgm:t>
    </dgm:pt>
    <dgm:pt modelId="{67DE0BEC-6DB0-4B5D-93EF-A273007E53D2}">
      <dgm:prSet/>
      <dgm:spPr/>
      <dgm:t>
        <a:bodyPr/>
        <a:lstStyle/>
        <a:p>
          <a:pPr rtl="0"/>
          <a:r>
            <a:rPr lang="en-US" b="1" dirty="0" err="1" smtClean="0">
              <a:solidFill>
                <a:srgbClr val="FFFF00"/>
              </a:solidFill>
              <a:latin typeface="Bodoni Bk BT" pitchFamily="18" charset="0"/>
            </a:rPr>
            <a:t>Durasi</a:t>
          </a:r>
          <a:r>
            <a:rPr lang="en-US" b="1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Bodoni Bk BT" pitchFamily="18" charset="0"/>
            </a:rPr>
            <a:t>Sebulan</a:t>
          </a:r>
          <a:r>
            <a:rPr lang="en-US" b="1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dirty="0" smtClean="0">
              <a:solidFill>
                <a:srgbClr val="FFFF00"/>
              </a:solidFill>
              <a:latin typeface="Bodoni Bk BT" pitchFamily="18" charset="0"/>
            </a:rPr>
            <a:t>(</a:t>
          </a:r>
          <a:r>
            <a:rPr lang="en-US" dirty="0" err="1" smtClean="0">
              <a:solidFill>
                <a:srgbClr val="FFFF00"/>
              </a:solidFill>
              <a:latin typeface="Bodoni Bk BT" pitchFamily="18" charset="0"/>
            </a:rPr>
            <a:t>Darul</a:t>
          </a:r>
          <a:r>
            <a:rPr lang="en-US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Bodoni Bk BT" pitchFamily="18" charset="0"/>
            </a:rPr>
            <a:t>Arqam</a:t>
          </a:r>
          <a:r>
            <a:rPr lang="en-US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Bodoni Bk BT" pitchFamily="18" charset="0"/>
            </a:rPr>
            <a:t>Menengah</a:t>
          </a:r>
          <a:r>
            <a:rPr lang="en-US" dirty="0" smtClean="0">
              <a:solidFill>
                <a:srgbClr val="FFFF00"/>
              </a:solidFill>
              <a:latin typeface="Bodoni Bk BT" pitchFamily="18" charset="0"/>
            </a:rPr>
            <a:t>)</a:t>
          </a:r>
          <a:endParaRPr lang="en-AU" dirty="0">
            <a:solidFill>
              <a:srgbClr val="FFFF00"/>
            </a:solidFill>
            <a:latin typeface="Bodoni Bk BT" pitchFamily="18" charset="0"/>
          </a:endParaRPr>
        </a:p>
      </dgm:t>
    </dgm:pt>
    <dgm:pt modelId="{187D9575-5F2D-46BF-9C3F-53534FF0D587}" type="parTrans" cxnId="{E4C51587-65DB-40A3-BDB6-24C5902BBA02}">
      <dgm:prSet/>
      <dgm:spPr/>
      <dgm:t>
        <a:bodyPr/>
        <a:lstStyle/>
        <a:p>
          <a:endParaRPr lang="en-AU">
            <a:solidFill>
              <a:srgbClr val="FF0000"/>
            </a:solidFill>
            <a:latin typeface="Bodoni Bk BT" pitchFamily="18" charset="0"/>
          </a:endParaRPr>
        </a:p>
      </dgm:t>
    </dgm:pt>
    <dgm:pt modelId="{D92435E6-92A6-420D-8425-5D0C1B793841}" type="sibTrans" cxnId="{E4C51587-65DB-40A3-BDB6-24C5902BBA02}">
      <dgm:prSet/>
      <dgm:spPr/>
      <dgm:t>
        <a:bodyPr/>
        <a:lstStyle/>
        <a:p>
          <a:endParaRPr lang="en-AU">
            <a:solidFill>
              <a:srgbClr val="FF0000"/>
            </a:solidFill>
            <a:latin typeface="Bodoni Bk BT" pitchFamily="18" charset="0"/>
          </a:endParaRPr>
        </a:p>
      </dgm:t>
    </dgm:pt>
    <dgm:pt modelId="{38A07976-AD1B-4D14-AFE2-A68DFF773EC0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Durasi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Bodoni Bk BT" pitchFamily="18" charset="0"/>
            </a:rPr>
            <a:t>Setahun</a:t>
          </a:r>
          <a:r>
            <a:rPr lang="en-US" b="1" dirty="0" smtClean="0">
              <a:solidFill>
                <a:srgbClr val="FF0000"/>
              </a:solidFill>
              <a:latin typeface="Bodoni Bk BT" pitchFamily="18" charset="0"/>
            </a:rPr>
            <a:t>/</a:t>
          </a:r>
          <a:r>
            <a:rPr lang="en-US" b="1" dirty="0" err="1" smtClean="0">
              <a:solidFill>
                <a:srgbClr val="FF0000"/>
              </a:solidFill>
              <a:latin typeface="Bodoni Bk BT" pitchFamily="18" charset="0"/>
            </a:rPr>
            <a:t>lebih</a:t>
          </a:r>
          <a:r>
            <a:rPr lang="en-US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(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Darul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Arqam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Utama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)</a:t>
          </a:r>
          <a:endParaRPr lang="en-AU" dirty="0">
            <a:solidFill>
              <a:srgbClr val="FF0000"/>
            </a:solidFill>
            <a:latin typeface="Bodoni Bk BT" pitchFamily="18" charset="0"/>
          </a:endParaRPr>
        </a:p>
      </dgm:t>
    </dgm:pt>
    <dgm:pt modelId="{3091E156-02FD-4C2C-AED0-6C4FF443CDA5}" type="parTrans" cxnId="{19B285E7-7B9D-46E9-BB3F-6F8F90714980}">
      <dgm:prSet/>
      <dgm:spPr/>
      <dgm:t>
        <a:bodyPr/>
        <a:lstStyle/>
        <a:p>
          <a:endParaRPr lang="en-AU">
            <a:solidFill>
              <a:srgbClr val="FF0000"/>
            </a:solidFill>
            <a:latin typeface="Bodoni Bk BT" pitchFamily="18" charset="0"/>
          </a:endParaRPr>
        </a:p>
      </dgm:t>
    </dgm:pt>
    <dgm:pt modelId="{EBBE2997-58A0-423E-863B-E7EACDF8F63C}" type="sibTrans" cxnId="{19B285E7-7B9D-46E9-BB3F-6F8F90714980}">
      <dgm:prSet/>
      <dgm:spPr/>
      <dgm:t>
        <a:bodyPr/>
        <a:lstStyle/>
        <a:p>
          <a:endParaRPr lang="en-AU">
            <a:solidFill>
              <a:srgbClr val="FF0000"/>
            </a:solidFill>
            <a:latin typeface="Bodoni Bk BT" pitchFamily="18" charset="0"/>
          </a:endParaRPr>
        </a:p>
      </dgm:t>
    </dgm:pt>
    <dgm:pt modelId="{FCB936D9-1C2D-4231-A946-8F8E6D79174A}">
      <dgm:prSet/>
      <dgm:spPr/>
      <dgm:t>
        <a:bodyPr/>
        <a:lstStyle/>
        <a:p>
          <a:pPr rtl="0"/>
          <a:r>
            <a:rPr lang="en-US" b="1" dirty="0" err="1" smtClean="0">
              <a:solidFill>
                <a:srgbClr val="FF0000"/>
              </a:solidFill>
              <a:latin typeface="Bodoni Bk BT" pitchFamily="18" charset="0"/>
            </a:rPr>
            <a:t>Sepanjang</a:t>
          </a:r>
          <a:r>
            <a:rPr lang="en-US" b="1" dirty="0" smtClean="0">
              <a:solidFill>
                <a:srgbClr val="FF0000"/>
              </a:solidFill>
              <a:latin typeface="Bodoni Bk BT" pitchFamily="18" charset="0"/>
            </a:rPr>
            <a:t> masa </a:t>
          </a:r>
          <a:r>
            <a:rPr lang="en-US" b="1" dirty="0" err="1" smtClean="0">
              <a:solidFill>
                <a:srgbClr val="FF0000"/>
              </a:solidFill>
              <a:latin typeface="Bodoni Bk BT" pitchFamily="18" charset="0"/>
            </a:rPr>
            <a:t>studi</a:t>
          </a:r>
          <a:r>
            <a:rPr lang="en-US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(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Darul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Arqam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Bodoni Bk BT" pitchFamily="18" charset="0"/>
            </a:rPr>
            <a:t>Paripurna</a:t>
          </a:r>
          <a:r>
            <a:rPr lang="en-US" dirty="0" smtClean="0">
              <a:solidFill>
                <a:srgbClr val="FF0000"/>
              </a:solidFill>
              <a:latin typeface="Bodoni Bk BT" pitchFamily="18" charset="0"/>
            </a:rPr>
            <a:t>)</a:t>
          </a:r>
          <a:endParaRPr lang="en-AU" dirty="0">
            <a:solidFill>
              <a:srgbClr val="FF0000"/>
            </a:solidFill>
            <a:latin typeface="Bodoni Bk BT" pitchFamily="18" charset="0"/>
          </a:endParaRPr>
        </a:p>
      </dgm:t>
    </dgm:pt>
    <dgm:pt modelId="{88085B3B-9676-4341-8F63-A2C66461E84F}" type="parTrans" cxnId="{1A4E1241-5124-48A5-A1AF-8D37CD194AD1}">
      <dgm:prSet/>
      <dgm:spPr/>
      <dgm:t>
        <a:bodyPr/>
        <a:lstStyle/>
        <a:p>
          <a:endParaRPr lang="en-AU">
            <a:solidFill>
              <a:srgbClr val="FF0000"/>
            </a:solidFill>
            <a:latin typeface="Bodoni Bk BT" pitchFamily="18" charset="0"/>
          </a:endParaRPr>
        </a:p>
      </dgm:t>
    </dgm:pt>
    <dgm:pt modelId="{89D02D4C-4DEC-4432-849B-2C0ABB71FC93}" type="sibTrans" cxnId="{1A4E1241-5124-48A5-A1AF-8D37CD194AD1}">
      <dgm:prSet/>
      <dgm:spPr/>
      <dgm:t>
        <a:bodyPr/>
        <a:lstStyle/>
        <a:p>
          <a:endParaRPr lang="en-AU">
            <a:solidFill>
              <a:srgbClr val="FF0000"/>
            </a:solidFill>
            <a:latin typeface="Bodoni Bk BT" pitchFamily="18" charset="0"/>
          </a:endParaRPr>
        </a:p>
      </dgm:t>
    </dgm:pt>
    <dgm:pt modelId="{91D53D12-D5D8-4E8E-ACA1-87EBC90A121D}" type="pres">
      <dgm:prSet presAssocID="{1D3CDE6D-53A6-47BF-B048-28B1B505B7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C2E0207-B0AA-4875-91D4-9CEBB5C6FFBB}" type="pres">
      <dgm:prSet presAssocID="{1D3CDE6D-53A6-47BF-B048-28B1B505B715}" presName="diamond" presStyleLbl="bgShp" presStyleIdx="0" presStyleCn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0EDFCB04-C565-4B85-929D-FD7129CE8128}" type="pres">
      <dgm:prSet presAssocID="{1D3CDE6D-53A6-47BF-B048-28B1B505B715}" presName="quad1" presStyleLbl="node1" presStyleIdx="0" presStyleCnt="4" custLinFactNeighborX="-66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B78404-A7CD-47DA-B1A8-EEA50FC2079A}" type="pres">
      <dgm:prSet presAssocID="{1D3CDE6D-53A6-47BF-B048-28B1B505B715}" presName="quad2" presStyleLbl="node1" presStyleIdx="1" presStyleCnt="4" custLinFactNeighborX="65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EEC2E6-7ED3-4CDC-B000-9CA5BCE854D9}" type="pres">
      <dgm:prSet presAssocID="{1D3CDE6D-53A6-47BF-B048-28B1B505B715}" presName="quad3" presStyleLbl="node1" presStyleIdx="2" presStyleCnt="4" custLinFactNeighborX="-66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10CA4D-2CF6-4E1E-A03B-8C19BD94F269}" type="pres">
      <dgm:prSet presAssocID="{1D3CDE6D-53A6-47BF-B048-28B1B505B715}" presName="quad4" presStyleLbl="node1" presStyleIdx="3" presStyleCnt="4" custLinFactNeighborX="65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4C51587-65DB-40A3-BDB6-24C5902BBA02}" srcId="{1D3CDE6D-53A6-47BF-B048-28B1B505B715}" destId="{67DE0BEC-6DB0-4B5D-93EF-A273007E53D2}" srcOrd="1" destOrd="0" parTransId="{187D9575-5F2D-46BF-9C3F-53534FF0D587}" sibTransId="{D92435E6-92A6-420D-8425-5D0C1B793841}"/>
    <dgm:cxn modelId="{1A4E1241-5124-48A5-A1AF-8D37CD194AD1}" srcId="{1D3CDE6D-53A6-47BF-B048-28B1B505B715}" destId="{FCB936D9-1C2D-4231-A946-8F8E6D79174A}" srcOrd="3" destOrd="0" parTransId="{88085B3B-9676-4341-8F63-A2C66461E84F}" sibTransId="{89D02D4C-4DEC-4432-849B-2C0ABB71FC93}"/>
    <dgm:cxn modelId="{19B285E7-7B9D-46E9-BB3F-6F8F90714980}" srcId="{1D3CDE6D-53A6-47BF-B048-28B1B505B715}" destId="{38A07976-AD1B-4D14-AFE2-A68DFF773EC0}" srcOrd="2" destOrd="0" parTransId="{3091E156-02FD-4C2C-AED0-6C4FF443CDA5}" sibTransId="{EBBE2997-58A0-423E-863B-E7EACDF8F63C}"/>
    <dgm:cxn modelId="{32E7A016-CC6C-4609-B5AB-AD2B6BEA8996}" type="presOf" srcId="{1D3CDE6D-53A6-47BF-B048-28B1B505B715}" destId="{91D53D12-D5D8-4E8E-ACA1-87EBC90A121D}" srcOrd="0" destOrd="0" presId="urn:microsoft.com/office/officeart/2005/8/layout/matrix3"/>
    <dgm:cxn modelId="{B4870D2A-B3E9-4CE4-9904-217C300574E9}" type="presOf" srcId="{1B71B9D2-B861-4908-892C-B6BAD8528489}" destId="{0EDFCB04-C565-4B85-929D-FD7129CE8128}" srcOrd="0" destOrd="0" presId="urn:microsoft.com/office/officeart/2005/8/layout/matrix3"/>
    <dgm:cxn modelId="{7CD63A9D-8231-48B1-AD94-035B5C7323B2}" type="presOf" srcId="{67DE0BEC-6DB0-4B5D-93EF-A273007E53D2}" destId="{F6B78404-A7CD-47DA-B1A8-EEA50FC2079A}" srcOrd="0" destOrd="0" presId="urn:microsoft.com/office/officeart/2005/8/layout/matrix3"/>
    <dgm:cxn modelId="{3CB3E9B2-5E45-4F80-8239-73552C346549}" type="presOf" srcId="{FCB936D9-1C2D-4231-A946-8F8E6D79174A}" destId="{AD10CA4D-2CF6-4E1E-A03B-8C19BD94F269}" srcOrd="0" destOrd="0" presId="urn:microsoft.com/office/officeart/2005/8/layout/matrix3"/>
    <dgm:cxn modelId="{B96D5C66-7E14-436B-94ED-2DDB0F75680C}" type="presOf" srcId="{38A07976-AD1B-4D14-AFE2-A68DFF773EC0}" destId="{52EEC2E6-7ED3-4CDC-B000-9CA5BCE854D9}" srcOrd="0" destOrd="0" presId="urn:microsoft.com/office/officeart/2005/8/layout/matrix3"/>
    <dgm:cxn modelId="{FFBF91E6-5892-4E5A-8E27-968D47EB4D4A}" srcId="{1D3CDE6D-53A6-47BF-B048-28B1B505B715}" destId="{1B71B9D2-B861-4908-892C-B6BAD8528489}" srcOrd="0" destOrd="0" parTransId="{F1E88473-8947-48A1-91D4-D96BDFABCF55}" sibTransId="{DE08C426-1F6D-4029-B6BC-65A78F5EA46F}"/>
    <dgm:cxn modelId="{B7F1304F-7F2D-4027-9C3F-8544E1417108}" type="presParOf" srcId="{91D53D12-D5D8-4E8E-ACA1-87EBC90A121D}" destId="{8C2E0207-B0AA-4875-91D4-9CEBB5C6FFBB}" srcOrd="0" destOrd="0" presId="urn:microsoft.com/office/officeart/2005/8/layout/matrix3"/>
    <dgm:cxn modelId="{A80F5DC6-38F3-4B57-87C4-85859555BE44}" type="presParOf" srcId="{91D53D12-D5D8-4E8E-ACA1-87EBC90A121D}" destId="{0EDFCB04-C565-4B85-929D-FD7129CE8128}" srcOrd="1" destOrd="0" presId="urn:microsoft.com/office/officeart/2005/8/layout/matrix3"/>
    <dgm:cxn modelId="{49B9313C-7F26-411D-91DE-51184693382A}" type="presParOf" srcId="{91D53D12-D5D8-4E8E-ACA1-87EBC90A121D}" destId="{F6B78404-A7CD-47DA-B1A8-EEA50FC2079A}" srcOrd="2" destOrd="0" presId="urn:microsoft.com/office/officeart/2005/8/layout/matrix3"/>
    <dgm:cxn modelId="{B973A0DA-15FF-4B50-9E48-3D9BB1184CAD}" type="presParOf" srcId="{91D53D12-D5D8-4E8E-ACA1-87EBC90A121D}" destId="{52EEC2E6-7ED3-4CDC-B000-9CA5BCE854D9}" srcOrd="3" destOrd="0" presId="urn:microsoft.com/office/officeart/2005/8/layout/matrix3"/>
    <dgm:cxn modelId="{6B53AFF5-8609-4899-A3DA-36CDC968715D}" type="presParOf" srcId="{91D53D12-D5D8-4E8E-ACA1-87EBC90A121D}" destId="{AD10CA4D-2CF6-4E1E-A03B-8C19BD94F2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CDE6D-53A6-47BF-B048-28B1B505B71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1B71B9D2-B861-4908-892C-B6BAD8528489}">
      <dgm:prSet custT="1"/>
      <dgm:spPr/>
      <dgm:t>
        <a:bodyPr/>
        <a:lstStyle/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(1) AIK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Dasar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;</a:t>
          </a:r>
          <a:b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</a:b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(2)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Ibadah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Dasar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;</a:t>
          </a: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(3) Leadership</a:t>
          </a: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(4) Soft Skills</a:t>
          </a: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(5)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Bakti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santri</a:t>
          </a:r>
          <a:endParaRPr lang="en-US" sz="1400" b="1" dirty="0" smtClean="0">
            <a:solidFill>
              <a:srgbClr val="FF0000"/>
            </a:solidFill>
            <a:latin typeface="Bodoni Bk BT" pitchFamily="18" charset="0"/>
          </a:endParaRPr>
        </a:p>
      </dgm:t>
    </dgm:pt>
    <dgm:pt modelId="{F1E88473-8947-48A1-91D4-D96BDFABCF55}" type="parTrans" cxnId="{FFBF91E6-5892-4E5A-8E27-968D47EB4D4A}">
      <dgm:prSet/>
      <dgm:spPr/>
      <dgm:t>
        <a:bodyPr/>
        <a:lstStyle/>
        <a:p>
          <a:endParaRPr lang="en-AU" sz="1400">
            <a:solidFill>
              <a:srgbClr val="FF0000"/>
            </a:solidFill>
            <a:latin typeface="Arial Narrow" pitchFamily="34" charset="0"/>
          </a:endParaRPr>
        </a:p>
      </dgm:t>
    </dgm:pt>
    <dgm:pt modelId="{DE08C426-1F6D-4029-B6BC-65A78F5EA46F}" type="sibTrans" cxnId="{FFBF91E6-5892-4E5A-8E27-968D47EB4D4A}">
      <dgm:prSet/>
      <dgm:spPr/>
      <dgm:t>
        <a:bodyPr/>
        <a:lstStyle/>
        <a:p>
          <a:endParaRPr lang="en-AU" sz="1400">
            <a:solidFill>
              <a:srgbClr val="FF0000"/>
            </a:solidFill>
            <a:latin typeface="Arial Narrow" pitchFamily="34" charset="0"/>
          </a:endParaRPr>
        </a:p>
      </dgm:t>
    </dgm:pt>
    <dgm:pt modelId="{67DE0BEC-6DB0-4B5D-93EF-A273007E53D2}">
      <dgm:prSet custT="1"/>
      <dgm:spPr/>
      <dgm:t>
        <a:bodyPr/>
        <a:lstStyle/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(1) AIK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Lanjut</a:t>
          </a:r>
          <a:endParaRPr lang="en-US" sz="1400" b="1" dirty="0" smtClean="0">
            <a:solidFill>
              <a:srgbClr val="FFFF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(2)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Ibadah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lanjut</a:t>
          </a:r>
          <a:endParaRPr lang="en-US" sz="1400" b="1" dirty="0" smtClean="0">
            <a:solidFill>
              <a:srgbClr val="FFFF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(3)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Muballigh</a:t>
          </a:r>
          <a:endParaRPr lang="en-US" sz="1400" b="1" dirty="0" smtClean="0">
            <a:solidFill>
              <a:srgbClr val="FFFF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(4) Leadership/Kader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awal</a:t>
          </a:r>
          <a:endParaRPr lang="en-US" sz="1400" b="1" dirty="0" smtClean="0">
            <a:solidFill>
              <a:srgbClr val="FFFF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(5)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Anggota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Muh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(KTA)</a:t>
          </a: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(6)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Juz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30</a:t>
          </a: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(7) Soft skills</a:t>
          </a: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(8)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Bakti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santri</a:t>
          </a:r>
          <a:endParaRPr lang="en-AU" sz="1400" b="1" dirty="0">
            <a:solidFill>
              <a:srgbClr val="FFFF00"/>
            </a:solidFill>
            <a:latin typeface="Bodoni Bk BT" pitchFamily="18" charset="0"/>
          </a:endParaRPr>
        </a:p>
      </dgm:t>
    </dgm:pt>
    <dgm:pt modelId="{187D9575-5F2D-46BF-9C3F-53534FF0D587}" type="parTrans" cxnId="{E4C51587-65DB-40A3-BDB6-24C5902BBA02}">
      <dgm:prSet/>
      <dgm:spPr/>
      <dgm:t>
        <a:bodyPr/>
        <a:lstStyle/>
        <a:p>
          <a:endParaRPr lang="en-AU" sz="1400">
            <a:solidFill>
              <a:srgbClr val="FF0000"/>
            </a:solidFill>
            <a:latin typeface="Arial Narrow" pitchFamily="34" charset="0"/>
          </a:endParaRPr>
        </a:p>
      </dgm:t>
    </dgm:pt>
    <dgm:pt modelId="{D92435E6-92A6-420D-8425-5D0C1B793841}" type="sibTrans" cxnId="{E4C51587-65DB-40A3-BDB6-24C5902BBA02}">
      <dgm:prSet/>
      <dgm:spPr/>
      <dgm:t>
        <a:bodyPr/>
        <a:lstStyle/>
        <a:p>
          <a:endParaRPr lang="en-AU" sz="1400">
            <a:solidFill>
              <a:srgbClr val="FF0000"/>
            </a:solidFill>
            <a:latin typeface="Arial Narrow" pitchFamily="34" charset="0"/>
          </a:endParaRPr>
        </a:p>
      </dgm:t>
    </dgm:pt>
    <dgm:pt modelId="{38A07976-AD1B-4D14-AFE2-A68DFF773EC0}">
      <dgm:prSet custT="1"/>
      <dgm:spPr/>
      <dgm:t>
        <a:bodyPr/>
        <a:lstStyle/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(1) AIK Advance</a:t>
          </a: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(2)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Muballigh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/Bahasa/</a:t>
          </a:r>
          <a:b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</a:b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Ulama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/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Tahfidh</a:t>
          </a:r>
          <a:endParaRPr lang="en-US" sz="1400" b="1" dirty="0" smtClean="0">
            <a:solidFill>
              <a:srgbClr val="FFFF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(4) Leadership/Kader Advance</a:t>
          </a: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(5)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Anggota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Muh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(KTA)</a:t>
          </a: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(6)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Juz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29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dan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30</a:t>
          </a: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(7) Soft Skills</a:t>
          </a:r>
        </a:p>
        <a:p>
          <a:pPr algn="l" rtl="0"/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(8)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Bakti</a:t>
          </a:r>
          <a:r>
            <a:rPr lang="en-US" sz="1400" b="1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FF00"/>
              </a:solidFill>
              <a:latin typeface="Bodoni Bk BT" pitchFamily="18" charset="0"/>
            </a:rPr>
            <a:t>santri</a:t>
          </a:r>
          <a:endParaRPr lang="en-AU" sz="1400" b="1" dirty="0">
            <a:solidFill>
              <a:srgbClr val="FF0000"/>
            </a:solidFill>
            <a:latin typeface="Bodoni Bk BT" pitchFamily="18" charset="0"/>
          </a:endParaRPr>
        </a:p>
      </dgm:t>
    </dgm:pt>
    <dgm:pt modelId="{3091E156-02FD-4C2C-AED0-6C4FF443CDA5}" type="parTrans" cxnId="{19B285E7-7B9D-46E9-BB3F-6F8F90714980}">
      <dgm:prSet/>
      <dgm:spPr/>
      <dgm:t>
        <a:bodyPr/>
        <a:lstStyle/>
        <a:p>
          <a:endParaRPr lang="en-AU" sz="1400">
            <a:solidFill>
              <a:srgbClr val="FF0000"/>
            </a:solidFill>
            <a:latin typeface="Arial Narrow" pitchFamily="34" charset="0"/>
          </a:endParaRPr>
        </a:p>
      </dgm:t>
    </dgm:pt>
    <dgm:pt modelId="{EBBE2997-58A0-423E-863B-E7EACDF8F63C}" type="sibTrans" cxnId="{19B285E7-7B9D-46E9-BB3F-6F8F90714980}">
      <dgm:prSet/>
      <dgm:spPr/>
      <dgm:t>
        <a:bodyPr/>
        <a:lstStyle/>
        <a:p>
          <a:endParaRPr lang="en-AU" sz="1400">
            <a:solidFill>
              <a:srgbClr val="FF0000"/>
            </a:solidFill>
            <a:latin typeface="Arial Narrow" pitchFamily="34" charset="0"/>
          </a:endParaRPr>
        </a:p>
      </dgm:t>
    </dgm:pt>
    <dgm:pt modelId="{FCB936D9-1C2D-4231-A946-8F8E6D79174A}">
      <dgm:prSet custT="1"/>
      <dgm:spPr/>
      <dgm:t>
        <a:bodyPr/>
        <a:lstStyle/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(1) AIK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Utama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 +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Bidang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ilmu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 +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Profesi</a:t>
          </a:r>
          <a:endParaRPr lang="en-US" sz="1400" b="1" dirty="0" smtClean="0">
            <a:solidFill>
              <a:srgbClr val="FF00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(2)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Muballigh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/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bahasa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/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ulama</a:t>
          </a:r>
          <a:endParaRPr lang="en-US" sz="1400" b="1" dirty="0" smtClean="0">
            <a:solidFill>
              <a:srgbClr val="FF00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(3) Leadership/Kader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Utama</a:t>
          </a:r>
          <a:endParaRPr lang="en-US" sz="1400" b="1" dirty="0" smtClean="0">
            <a:solidFill>
              <a:srgbClr val="FF00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(4) KTA</a:t>
          </a: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(5) 3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Juz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atau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lebih</a:t>
          </a:r>
          <a:endParaRPr lang="en-US" sz="1400" b="1" dirty="0" smtClean="0">
            <a:solidFill>
              <a:srgbClr val="FF0000"/>
            </a:solidFill>
            <a:latin typeface="Bodoni Bk BT" pitchFamily="18" charset="0"/>
          </a:endParaRP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(6) Soft Skills</a:t>
          </a:r>
        </a:p>
        <a:p>
          <a:pPr algn="l" rtl="0"/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(7)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Bakti</a:t>
          </a:r>
          <a:r>
            <a:rPr lang="en-US" sz="1400" b="1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dirty="0" err="1" smtClean="0">
              <a:solidFill>
                <a:srgbClr val="FF0000"/>
              </a:solidFill>
              <a:latin typeface="Bodoni Bk BT" pitchFamily="18" charset="0"/>
            </a:rPr>
            <a:t>santri</a:t>
          </a:r>
          <a:endParaRPr lang="en-AU" sz="1400" b="1" dirty="0">
            <a:solidFill>
              <a:srgbClr val="FF0000"/>
            </a:solidFill>
            <a:latin typeface="Bodoni Bk BT" pitchFamily="18" charset="0"/>
          </a:endParaRPr>
        </a:p>
      </dgm:t>
    </dgm:pt>
    <dgm:pt modelId="{88085B3B-9676-4341-8F63-A2C66461E84F}" type="parTrans" cxnId="{1A4E1241-5124-48A5-A1AF-8D37CD194AD1}">
      <dgm:prSet/>
      <dgm:spPr/>
      <dgm:t>
        <a:bodyPr/>
        <a:lstStyle/>
        <a:p>
          <a:endParaRPr lang="en-AU" sz="1400">
            <a:solidFill>
              <a:srgbClr val="FF0000"/>
            </a:solidFill>
            <a:latin typeface="Arial Narrow" pitchFamily="34" charset="0"/>
          </a:endParaRPr>
        </a:p>
      </dgm:t>
    </dgm:pt>
    <dgm:pt modelId="{89D02D4C-4DEC-4432-849B-2C0ABB71FC93}" type="sibTrans" cxnId="{1A4E1241-5124-48A5-A1AF-8D37CD194AD1}">
      <dgm:prSet/>
      <dgm:spPr/>
      <dgm:t>
        <a:bodyPr/>
        <a:lstStyle/>
        <a:p>
          <a:endParaRPr lang="en-AU" sz="1400">
            <a:solidFill>
              <a:srgbClr val="FF0000"/>
            </a:solidFill>
            <a:latin typeface="Arial Narrow" pitchFamily="34" charset="0"/>
          </a:endParaRPr>
        </a:p>
      </dgm:t>
    </dgm:pt>
    <dgm:pt modelId="{91D53D12-D5D8-4E8E-ACA1-87EBC90A121D}" type="pres">
      <dgm:prSet presAssocID="{1D3CDE6D-53A6-47BF-B048-28B1B505B7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C2E0207-B0AA-4875-91D4-9CEBB5C6FFBB}" type="pres">
      <dgm:prSet presAssocID="{1D3CDE6D-53A6-47BF-B048-28B1B505B715}" presName="diamond" presStyleLbl="bgShp" presStyleIdx="0" presStyleCnt="1" custLinFactNeighborX="82"/>
      <dgm:spPr>
        <a:noFill/>
        <a:ln w="28575">
          <a:solidFill>
            <a:srgbClr val="FFFF00"/>
          </a:solidFill>
        </a:ln>
      </dgm:spPr>
      <dgm:t>
        <a:bodyPr/>
        <a:lstStyle/>
        <a:p>
          <a:endParaRPr lang="en-AU"/>
        </a:p>
      </dgm:t>
    </dgm:pt>
    <dgm:pt modelId="{0EDFCB04-C565-4B85-929D-FD7129CE8128}" type="pres">
      <dgm:prSet presAssocID="{1D3CDE6D-53A6-47BF-B048-28B1B505B7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B78404-A7CD-47DA-B1A8-EEA50FC2079A}" type="pres">
      <dgm:prSet presAssocID="{1D3CDE6D-53A6-47BF-B048-28B1B505B7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EEC2E6-7ED3-4CDC-B000-9CA5BCE854D9}" type="pres">
      <dgm:prSet presAssocID="{1D3CDE6D-53A6-47BF-B048-28B1B505B7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10CA4D-2CF6-4E1E-A03B-8C19BD94F269}" type="pres">
      <dgm:prSet presAssocID="{1D3CDE6D-53A6-47BF-B048-28B1B505B7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68C93B4-52BE-46C3-AA44-B5246A7F1246}" type="presOf" srcId="{FCB936D9-1C2D-4231-A946-8F8E6D79174A}" destId="{AD10CA4D-2CF6-4E1E-A03B-8C19BD94F269}" srcOrd="0" destOrd="0" presId="urn:microsoft.com/office/officeart/2005/8/layout/matrix3"/>
    <dgm:cxn modelId="{9701A4B9-84B3-4658-B294-5A85E7CDA5D7}" type="presOf" srcId="{1B71B9D2-B861-4908-892C-B6BAD8528489}" destId="{0EDFCB04-C565-4B85-929D-FD7129CE8128}" srcOrd="0" destOrd="0" presId="urn:microsoft.com/office/officeart/2005/8/layout/matrix3"/>
    <dgm:cxn modelId="{E4C51587-65DB-40A3-BDB6-24C5902BBA02}" srcId="{1D3CDE6D-53A6-47BF-B048-28B1B505B715}" destId="{67DE0BEC-6DB0-4B5D-93EF-A273007E53D2}" srcOrd="1" destOrd="0" parTransId="{187D9575-5F2D-46BF-9C3F-53534FF0D587}" sibTransId="{D92435E6-92A6-420D-8425-5D0C1B793841}"/>
    <dgm:cxn modelId="{1A4E1241-5124-48A5-A1AF-8D37CD194AD1}" srcId="{1D3CDE6D-53A6-47BF-B048-28B1B505B715}" destId="{FCB936D9-1C2D-4231-A946-8F8E6D79174A}" srcOrd="3" destOrd="0" parTransId="{88085B3B-9676-4341-8F63-A2C66461E84F}" sibTransId="{89D02D4C-4DEC-4432-849B-2C0ABB71FC93}"/>
    <dgm:cxn modelId="{FFBF91E6-5892-4E5A-8E27-968D47EB4D4A}" srcId="{1D3CDE6D-53A6-47BF-B048-28B1B505B715}" destId="{1B71B9D2-B861-4908-892C-B6BAD8528489}" srcOrd="0" destOrd="0" parTransId="{F1E88473-8947-48A1-91D4-D96BDFABCF55}" sibTransId="{DE08C426-1F6D-4029-B6BC-65A78F5EA46F}"/>
    <dgm:cxn modelId="{996AC774-3F13-48FE-AD8A-4199D38CDDFB}" type="presOf" srcId="{38A07976-AD1B-4D14-AFE2-A68DFF773EC0}" destId="{52EEC2E6-7ED3-4CDC-B000-9CA5BCE854D9}" srcOrd="0" destOrd="0" presId="urn:microsoft.com/office/officeart/2005/8/layout/matrix3"/>
    <dgm:cxn modelId="{454A024D-0404-424E-BDC4-509C90882B13}" type="presOf" srcId="{1D3CDE6D-53A6-47BF-B048-28B1B505B715}" destId="{91D53D12-D5D8-4E8E-ACA1-87EBC90A121D}" srcOrd="0" destOrd="0" presId="urn:microsoft.com/office/officeart/2005/8/layout/matrix3"/>
    <dgm:cxn modelId="{19B285E7-7B9D-46E9-BB3F-6F8F90714980}" srcId="{1D3CDE6D-53A6-47BF-B048-28B1B505B715}" destId="{38A07976-AD1B-4D14-AFE2-A68DFF773EC0}" srcOrd="2" destOrd="0" parTransId="{3091E156-02FD-4C2C-AED0-6C4FF443CDA5}" sibTransId="{EBBE2997-58A0-423E-863B-E7EACDF8F63C}"/>
    <dgm:cxn modelId="{73DB34E0-6438-4FF0-959F-511655489BFA}" type="presOf" srcId="{67DE0BEC-6DB0-4B5D-93EF-A273007E53D2}" destId="{F6B78404-A7CD-47DA-B1A8-EEA50FC2079A}" srcOrd="0" destOrd="0" presId="urn:microsoft.com/office/officeart/2005/8/layout/matrix3"/>
    <dgm:cxn modelId="{27CC74A4-9C9B-441D-BE4A-F81576E35682}" type="presParOf" srcId="{91D53D12-D5D8-4E8E-ACA1-87EBC90A121D}" destId="{8C2E0207-B0AA-4875-91D4-9CEBB5C6FFBB}" srcOrd="0" destOrd="0" presId="urn:microsoft.com/office/officeart/2005/8/layout/matrix3"/>
    <dgm:cxn modelId="{77A887EC-8214-435D-A3CA-71F41FD3BFD9}" type="presParOf" srcId="{91D53D12-D5D8-4E8E-ACA1-87EBC90A121D}" destId="{0EDFCB04-C565-4B85-929D-FD7129CE8128}" srcOrd="1" destOrd="0" presId="urn:microsoft.com/office/officeart/2005/8/layout/matrix3"/>
    <dgm:cxn modelId="{86E01A32-6421-4B94-BBF6-D5D5A4915AF0}" type="presParOf" srcId="{91D53D12-D5D8-4E8E-ACA1-87EBC90A121D}" destId="{F6B78404-A7CD-47DA-B1A8-EEA50FC2079A}" srcOrd="2" destOrd="0" presId="urn:microsoft.com/office/officeart/2005/8/layout/matrix3"/>
    <dgm:cxn modelId="{9AD1C34F-0525-42C6-A95A-D100EE2C7592}" type="presParOf" srcId="{91D53D12-D5D8-4E8E-ACA1-87EBC90A121D}" destId="{52EEC2E6-7ED3-4CDC-B000-9CA5BCE854D9}" srcOrd="3" destOrd="0" presId="urn:microsoft.com/office/officeart/2005/8/layout/matrix3"/>
    <dgm:cxn modelId="{B17D995A-B9C9-4F05-84F6-32AE297EB861}" type="presParOf" srcId="{91D53D12-D5D8-4E8E-ACA1-87EBC90A121D}" destId="{AD10CA4D-2CF6-4E1E-A03B-8C19BD94F2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A4A1A-B650-425E-8B03-DFCE83CA6CC8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E6C0AE17-1F7B-4DE6-A768-A72E81FFDEDF}">
      <dgm:prSet/>
      <dgm:spPr/>
      <dgm:t>
        <a:bodyPr/>
        <a:lstStyle/>
        <a:p>
          <a:pPr rtl="0"/>
          <a:r>
            <a:rPr lang="en-AU" dirty="0" err="1" smtClean="0"/>
            <a:t>Akademik</a:t>
          </a:r>
          <a:r>
            <a:rPr lang="en-AU" dirty="0" smtClean="0"/>
            <a:t>/</a:t>
          </a:r>
          <a:br>
            <a:rPr lang="en-AU" dirty="0" smtClean="0"/>
          </a:br>
          <a:r>
            <a:rPr lang="en-AU" dirty="0" smtClean="0"/>
            <a:t>Professional</a:t>
          </a:r>
          <a:endParaRPr lang="en-AU" dirty="0"/>
        </a:p>
      </dgm:t>
    </dgm:pt>
    <dgm:pt modelId="{3D7FC148-3C37-4CAC-AD79-E8A9752C9F4D}" type="parTrans" cxnId="{452869C6-A4FD-4712-A5E8-C0D02F8DB401}">
      <dgm:prSet/>
      <dgm:spPr/>
      <dgm:t>
        <a:bodyPr/>
        <a:lstStyle/>
        <a:p>
          <a:endParaRPr lang="en-AU"/>
        </a:p>
      </dgm:t>
    </dgm:pt>
    <dgm:pt modelId="{FF420521-2272-48C1-B174-3F5FC67887DF}" type="sibTrans" cxnId="{452869C6-A4FD-4712-A5E8-C0D02F8DB401}">
      <dgm:prSet/>
      <dgm:spPr/>
      <dgm:t>
        <a:bodyPr/>
        <a:lstStyle/>
        <a:p>
          <a:endParaRPr lang="en-AU"/>
        </a:p>
      </dgm:t>
    </dgm:pt>
    <dgm:pt modelId="{DBF144DC-FA1A-44E7-856B-6042EA3DD1B0}">
      <dgm:prSet/>
      <dgm:spPr/>
      <dgm:t>
        <a:bodyPr/>
        <a:lstStyle/>
        <a:p>
          <a:pPr rtl="0"/>
          <a:r>
            <a:rPr lang="en-AU" dirty="0" smtClean="0"/>
            <a:t>Kader/</a:t>
          </a:r>
          <a:r>
            <a:rPr lang="en-AU" dirty="0" err="1" smtClean="0"/>
            <a:t>Aktivis</a:t>
          </a:r>
          <a:endParaRPr lang="en-AU" dirty="0"/>
        </a:p>
      </dgm:t>
    </dgm:pt>
    <dgm:pt modelId="{46FCC18B-398A-497D-A909-B137B808C203}" type="parTrans" cxnId="{3DB8E757-045B-45DD-97CF-4653EB909BB9}">
      <dgm:prSet/>
      <dgm:spPr/>
      <dgm:t>
        <a:bodyPr/>
        <a:lstStyle/>
        <a:p>
          <a:endParaRPr lang="en-AU"/>
        </a:p>
      </dgm:t>
    </dgm:pt>
    <dgm:pt modelId="{48FC1B4C-985B-4250-8868-5CF68FC85ED5}" type="sibTrans" cxnId="{3DB8E757-045B-45DD-97CF-4653EB909BB9}">
      <dgm:prSet/>
      <dgm:spPr/>
      <dgm:t>
        <a:bodyPr/>
        <a:lstStyle/>
        <a:p>
          <a:endParaRPr lang="en-AU"/>
        </a:p>
      </dgm:t>
    </dgm:pt>
    <dgm:pt modelId="{6D8005CF-FA7E-4962-A8E6-979BDCC6E037}">
      <dgm:prSet/>
      <dgm:spPr/>
      <dgm:t>
        <a:bodyPr/>
        <a:lstStyle/>
        <a:p>
          <a:pPr rtl="0"/>
          <a:r>
            <a:rPr lang="en-AU" dirty="0" err="1" smtClean="0"/>
            <a:t>Ulama</a:t>
          </a:r>
          <a:endParaRPr lang="en-AU" dirty="0"/>
        </a:p>
      </dgm:t>
    </dgm:pt>
    <dgm:pt modelId="{C7179B13-0122-4BAC-99F7-4A71DE2DA442}" type="parTrans" cxnId="{AA15AE3B-36D8-4A0C-9ABE-E4F5789ADEFE}">
      <dgm:prSet/>
      <dgm:spPr/>
      <dgm:t>
        <a:bodyPr/>
        <a:lstStyle/>
        <a:p>
          <a:endParaRPr lang="en-AU"/>
        </a:p>
      </dgm:t>
    </dgm:pt>
    <dgm:pt modelId="{0FDB9E5B-77E1-4759-9370-6376CA4BEB47}" type="sibTrans" cxnId="{AA15AE3B-36D8-4A0C-9ABE-E4F5789ADEFE}">
      <dgm:prSet/>
      <dgm:spPr/>
      <dgm:t>
        <a:bodyPr/>
        <a:lstStyle/>
        <a:p>
          <a:endParaRPr lang="en-AU"/>
        </a:p>
      </dgm:t>
    </dgm:pt>
    <dgm:pt modelId="{EBC2B253-5CB1-4101-A753-D44E1A52F844}">
      <dgm:prSet/>
      <dgm:spPr/>
      <dgm:t>
        <a:bodyPr/>
        <a:lstStyle/>
        <a:p>
          <a:pPr rtl="0"/>
          <a:r>
            <a:rPr lang="en-AU" dirty="0" err="1" smtClean="0"/>
            <a:t>Ibadah</a:t>
          </a:r>
          <a:r>
            <a:rPr lang="en-AU" dirty="0" smtClean="0"/>
            <a:t>/</a:t>
          </a:r>
          <a:r>
            <a:rPr lang="en-AU" dirty="0" err="1" smtClean="0"/>
            <a:t>akhlaq</a:t>
          </a:r>
          <a:endParaRPr lang="en-AU" dirty="0"/>
        </a:p>
      </dgm:t>
    </dgm:pt>
    <dgm:pt modelId="{71ACFF09-6DD7-4FD0-9769-4B30D81C1914}" type="parTrans" cxnId="{5F042213-938B-4785-891A-FC72D30C8A9A}">
      <dgm:prSet/>
      <dgm:spPr/>
      <dgm:t>
        <a:bodyPr/>
        <a:lstStyle/>
        <a:p>
          <a:endParaRPr lang="en-AU"/>
        </a:p>
      </dgm:t>
    </dgm:pt>
    <dgm:pt modelId="{587455B1-7705-47EB-B03A-18427F4904E5}" type="sibTrans" cxnId="{5F042213-938B-4785-891A-FC72D30C8A9A}">
      <dgm:prSet/>
      <dgm:spPr/>
      <dgm:t>
        <a:bodyPr/>
        <a:lstStyle/>
        <a:p>
          <a:endParaRPr lang="en-AU"/>
        </a:p>
      </dgm:t>
    </dgm:pt>
    <dgm:pt modelId="{6541E7D7-F290-4261-B698-494EB76DBFAE}">
      <dgm:prSet/>
      <dgm:spPr/>
      <dgm:t>
        <a:bodyPr/>
        <a:lstStyle/>
        <a:p>
          <a:pPr rtl="0"/>
          <a:r>
            <a:rPr lang="en-AU" dirty="0" smtClean="0"/>
            <a:t>Skill </a:t>
          </a:r>
          <a:r>
            <a:rPr lang="en-AU" dirty="0" err="1" smtClean="0"/>
            <a:t>Bahasa</a:t>
          </a:r>
          <a:endParaRPr lang="en-AU" dirty="0"/>
        </a:p>
      </dgm:t>
    </dgm:pt>
    <dgm:pt modelId="{78E90AC9-E0F6-4922-A8FC-661BC51DAE76}" type="parTrans" cxnId="{B5077CB0-B2FE-406B-8534-AA4FCAD6C76B}">
      <dgm:prSet/>
      <dgm:spPr/>
      <dgm:t>
        <a:bodyPr/>
        <a:lstStyle/>
        <a:p>
          <a:endParaRPr lang="en-AU"/>
        </a:p>
      </dgm:t>
    </dgm:pt>
    <dgm:pt modelId="{7C0123D2-683F-4FD9-A281-64E49037C3EE}" type="sibTrans" cxnId="{B5077CB0-B2FE-406B-8534-AA4FCAD6C76B}">
      <dgm:prSet/>
      <dgm:spPr/>
      <dgm:t>
        <a:bodyPr/>
        <a:lstStyle/>
        <a:p>
          <a:endParaRPr lang="en-AU"/>
        </a:p>
      </dgm:t>
    </dgm:pt>
    <dgm:pt modelId="{D84E6673-2DF4-4DE0-8A49-E8F0715A7664}">
      <dgm:prSet/>
      <dgm:spPr/>
      <dgm:t>
        <a:bodyPr/>
        <a:lstStyle/>
        <a:p>
          <a:r>
            <a:rPr lang="en-AU" dirty="0" err="1" smtClean="0"/>
            <a:t>Muballigh</a:t>
          </a:r>
          <a:endParaRPr lang="en-AU" dirty="0"/>
        </a:p>
      </dgm:t>
    </dgm:pt>
    <dgm:pt modelId="{39614822-4AF2-4989-AD88-7BD6B03BC6C2}" type="parTrans" cxnId="{8A847056-ADA7-45D3-B121-6026080E6BA5}">
      <dgm:prSet/>
      <dgm:spPr/>
      <dgm:t>
        <a:bodyPr/>
        <a:lstStyle/>
        <a:p>
          <a:endParaRPr lang="en-AU"/>
        </a:p>
      </dgm:t>
    </dgm:pt>
    <dgm:pt modelId="{E28F3B2C-8FC0-42D8-865F-C2204E95AAAB}" type="sibTrans" cxnId="{8A847056-ADA7-45D3-B121-6026080E6BA5}">
      <dgm:prSet/>
      <dgm:spPr/>
      <dgm:t>
        <a:bodyPr/>
        <a:lstStyle/>
        <a:p>
          <a:endParaRPr lang="en-AU"/>
        </a:p>
      </dgm:t>
    </dgm:pt>
    <dgm:pt modelId="{513FEED0-94E0-437A-9FF1-EF0D9971E2A2}" type="pres">
      <dgm:prSet presAssocID="{7F7A4A1A-B650-425E-8B03-DFCE83CA6C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24D1010-8556-4B50-B337-B8E45E3CA515}" type="pres">
      <dgm:prSet presAssocID="{E6C0AE17-1F7B-4DE6-A768-A72E81FFDEDF}" presName="circ1" presStyleLbl="vennNode1" presStyleIdx="0" presStyleCnt="6"/>
      <dgm:spPr/>
    </dgm:pt>
    <dgm:pt modelId="{B25356DB-5D69-4EDF-B420-7FE2861B9192}" type="pres">
      <dgm:prSet presAssocID="{E6C0AE17-1F7B-4DE6-A768-A72E81FFDE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A22FE0-8F66-4138-B902-256CA4ED7A1F}" type="pres">
      <dgm:prSet presAssocID="{DBF144DC-FA1A-44E7-856B-6042EA3DD1B0}" presName="circ2" presStyleLbl="vennNode1" presStyleIdx="1" presStyleCnt="6"/>
      <dgm:spPr/>
    </dgm:pt>
    <dgm:pt modelId="{08C501C8-AD64-4A87-9D4A-1329E94C0161}" type="pres">
      <dgm:prSet presAssocID="{DBF144DC-FA1A-44E7-856B-6042EA3DD1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7486063-9A45-4FF2-A081-6CA6FC913412}" type="pres">
      <dgm:prSet presAssocID="{6D8005CF-FA7E-4962-A8E6-979BDCC6E037}" presName="circ3" presStyleLbl="vennNode1" presStyleIdx="2" presStyleCnt="6"/>
      <dgm:spPr/>
    </dgm:pt>
    <dgm:pt modelId="{ADCA55DC-C4B0-4C1A-91DF-6D2A573AA8F1}" type="pres">
      <dgm:prSet presAssocID="{6D8005CF-FA7E-4962-A8E6-979BDCC6E03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FB20489-6293-4554-8B85-54247CFC5429}" type="pres">
      <dgm:prSet presAssocID="{EBC2B253-5CB1-4101-A753-D44E1A52F844}" presName="circ4" presStyleLbl="vennNode1" presStyleIdx="3" presStyleCnt="6"/>
      <dgm:spPr/>
    </dgm:pt>
    <dgm:pt modelId="{924045FF-B63D-4A9A-A4A1-92B404108431}" type="pres">
      <dgm:prSet presAssocID="{EBC2B253-5CB1-4101-A753-D44E1A52F84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540024-E70A-444A-B2E7-46B9F10302F7}" type="pres">
      <dgm:prSet presAssocID="{6541E7D7-F290-4261-B698-494EB76DBFAE}" presName="circ5" presStyleLbl="vennNode1" presStyleIdx="4" presStyleCnt="6"/>
      <dgm:spPr/>
    </dgm:pt>
    <dgm:pt modelId="{8E112ADB-A1DE-489E-8B34-14EECE958CD1}" type="pres">
      <dgm:prSet presAssocID="{6541E7D7-F290-4261-B698-494EB76DBFA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631F1-C7D9-427F-93C0-65EA2948B8F9}" type="pres">
      <dgm:prSet presAssocID="{D84E6673-2DF4-4DE0-8A49-E8F0715A7664}" presName="circ6" presStyleLbl="vennNode1" presStyleIdx="5" presStyleCnt="6"/>
      <dgm:spPr/>
    </dgm:pt>
    <dgm:pt modelId="{9689E00B-31E0-4EC2-9ED4-5F1447E02FAF}" type="pres">
      <dgm:prSet presAssocID="{D84E6673-2DF4-4DE0-8A49-E8F0715A766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DB8E757-045B-45DD-97CF-4653EB909BB9}" srcId="{7F7A4A1A-B650-425E-8B03-DFCE83CA6CC8}" destId="{DBF144DC-FA1A-44E7-856B-6042EA3DD1B0}" srcOrd="1" destOrd="0" parTransId="{46FCC18B-398A-497D-A909-B137B808C203}" sibTransId="{48FC1B4C-985B-4250-8868-5CF68FC85ED5}"/>
    <dgm:cxn modelId="{FE14179B-9985-401B-8D48-4FB03810619C}" type="presOf" srcId="{6D8005CF-FA7E-4962-A8E6-979BDCC6E037}" destId="{ADCA55DC-C4B0-4C1A-91DF-6D2A573AA8F1}" srcOrd="0" destOrd="0" presId="urn:microsoft.com/office/officeart/2005/8/layout/venn1"/>
    <dgm:cxn modelId="{98B04E21-ABF6-41BE-B203-3C40AD0BAEC5}" type="presOf" srcId="{E6C0AE17-1F7B-4DE6-A768-A72E81FFDEDF}" destId="{B25356DB-5D69-4EDF-B420-7FE2861B9192}" srcOrd="0" destOrd="0" presId="urn:microsoft.com/office/officeart/2005/8/layout/venn1"/>
    <dgm:cxn modelId="{7690D095-8A30-439A-8FD4-5A792DFD47BF}" type="presOf" srcId="{DBF144DC-FA1A-44E7-856B-6042EA3DD1B0}" destId="{08C501C8-AD64-4A87-9D4A-1329E94C0161}" srcOrd="0" destOrd="0" presId="urn:microsoft.com/office/officeart/2005/8/layout/venn1"/>
    <dgm:cxn modelId="{B5077CB0-B2FE-406B-8534-AA4FCAD6C76B}" srcId="{7F7A4A1A-B650-425E-8B03-DFCE83CA6CC8}" destId="{6541E7D7-F290-4261-B698-494EB76DBFAE}" srcOrd="4" destOrd="0" parTransId="{78E90AC9-E0F6-4922-A8FC-661BC51DAE76}" sibTransId="{7C0123D2-683F-4FD9-A281-64E49037C3EE}"/>
    <dgm:cxn modelId="{CAC200FE-C495-43F8-82EB-84C4682038F6}" type="presOf" srcId="{6541E7D7-F290-4261-B698-494EB76DBFAE}" destId="{8E112ADB-A1DE-489E-8B34-14EECE958CD1}" srcOrd="0" destOrd="0" presId="urn:microsoft.com/office/officeart/2005/8/layout/venn1"/>
    <dgm:cxn modelId="{8A847056-ADA7-45D3-B121-6026080E6BA5}" srcId="{7F7A4A1A-B650-425E-8B03-DFCE83CA6CC8}" destId="{D84E6673-2DF4-4DE0-8A49-E8F0715A7664}" srcOrd="5" destOrd="0" parTransId="{39614822-4AF2-4989-AD88-7BD6B03BC6C2}" sibTransId="{E28F3B2C-8FC0-42D8-865F-C2204E95AAAB}"/>
    <dgm:cxn modelId="{C7FBCA42-EE64-432F-A3F8-E37295EE5117}" type="presOf" srcId="{7F7A4A1A-B650-425E-8B03-DFCE83CA6CC8}" destId="{513FEED0-94E0-437A-9FF1-EF0D9971E2A2}" srcOrd="0" destOrd="0" presId="urn:microsoft.com/office/officeart/2005/8/layout/venn1"/>
    <dgm:cxn modelId="{5F042213-938B-4785-891A-FC72D30C8A9A}" srcId="{7F7A4A1A-B650-425E-8B03-DFCE83CA6CC8}" destId="{EBC2B253-5CB1-4101-A753-D44E1A52F844}" srcOrd="3" destOrd="0" parTransId="{71ACFF09-6DD7-4FD0-9769-4B30D81C1914}" sibTransId="{587455B1-7705-47EB-B03A-18427F4904E5}"/>
    <dgm:cxn modelId="{EA87C06B-7232-4445-88ED-303ED0820E68}" type="presOf" srcId="{EBC2B253-5CB1-4101-A753-D44E1A52F844}" destId="{924045FF-B63D-4A9A-A4A1-92B404108431}" srcOrd="0" destOrd="0" presId="urn:microsoft.com/office/officeart/2005/8/layout/venn1"/>
    <dgm:cxn modelId="{AA15AE3B-36D8-4A0C-9ABE-E4F5789ADEFE}" srcId="{7F7A4A1A-B650-425E-8B03-DFCE83CA6CC8}" destId="{6D8005CF-FA7E-4962-A8E6-979BDCC6E037}" srcOrd="2" destOrd="0" parTransId="{C7179B13-0122-4BAC-99F7-4A71DE2DA442}" sibTransId="{0FDB9E5B-77E1-4759-9370-6376CA4BEB47}"/>
    <dgm:cxn modelId="{452869C6-A4FD-4712-A5E8-C0D02F8DB401}" srcId="{7F7A4A1A-B650-425E-8B03-DFCE83CA6CC8}" destId="{E6C0AE17-1F7B-4DE6-A768-A72E81FFDEDF}" srcOrd="0" destOrd="0" parTransId="{3D7FC148-3C37-4CAC-AD79-E8A9752C9F4D}" sibTransId="{FF420521-2272-48C1-B174-3F5FC67887DF}"/>
    <dgm:cxn modelId="{7FAA31AA-1843-4B1D-B569-CFF64860F887}" type="presOf" srcId="{D84E6673-2DF4-4DE0-8A49-E8F0715A7664}" destId="{9689E00B-31E0-4EC2-9ED4-5F1447E02FAF}" srcOrd="0" destOrd="0" presId="urn:microsoft.com/office/officeart/2005/8/layout/venn1"/>
    <dgm:cxn modelId="{A4E52CC7-CD85-4D56-8EC0-22E83FD0B091}" type="presParOf" srcId="{513FEED0-94E0-437A-9FF1-EF0D9971E2A2}" destId="{824D1010-8556-4B50-B337-B8E45E3CA515}" srcOrd="0" destOrd="0" presId="urn:microsoft.com/office/officeart/2005/8/layout/venn1"/>
    <dgm:cxn modelId="{CA042201-098D-4A3A-997F-EFF98F0C4B98}" type="presParOf" srcId="{513FEED0-94E0-437A-9FF1-EF0D9971E2A2}" destId="{B25356DB-5D69-4EDF-B420-7FE2861B9192}" srcOrd="1" destOrd="0" presId="urn:microsoft.com/office/officeart/2005/8/layout/venn1"/>
    <dgm:cxn modelId="{48C09B82-FA31-436C-828A-F4FEEE615513}" type="presParOf" srcId="{513FEED0-94E0-437A-9FF1-EF0D9971E2A2}" destId="{FBA22FE0-8F66-4138-B902-256CA4ED7A1F}" srcOrd="2" destOrd="0" presId="urn:microsoft.com/office/officeart/2005/8/layout/venn1"/>
    <dgm:cxn modelId="{4AF84C00-9A80-47B3-B049-87C7FD56924B}" type="presParOf" srcId="{513FEED0-94E0-437A-9FF1-EF0D9971E2A2}" destId="{08C501C8-AD64-4A87-9D4A-1329E94C0161}" srcOrd="3" destOrd="0" presId="urn:microsoft.com/office/officeart/2005/8/layout/venn1"/>
    <dgm:cxn modelId="{97F6E7C0-8F49-4CC8-A310-74516E22D917}" type="presParOf" srcId="{513FEED0-94E0-437A-9FF1-EF0D9971E2A2}" destId="{A7486063-9A45-4FF2-A081-6CA6FC913412}" srcOrd="4" destOrd="0" presId="urn:microsoft.com/office/officeart/2005/8/layout/venn1"/>
    <dgm:cxn modelId="{24DDB2A4-74C8-409F-8FA5-7BC1D162D610}" type="presParOf" srcId="{513FEED0-94E0-437A-9FF1-EF0D9971E2A2}" destId="{ADCA55DC-C4B0-4C1A-91DF-6D2A573AA8F1}" srcOrd="5" destOrd="0" presId="urn:microsoft.com/office/officeart/2005/8/layout/venn1"/>
    <dgm:cxn modelId="{29F6DF69-BAC0-4EAB-B0BB-4F3D7FF2F05C}" type="presParOf" srcId="{513FEED0-94E0-437A-9FF1-EF0D9971E2A2}" destId="{BFB20489-6293-4554-8B85-54247CFC5429}" srcOrd="6" destOrd="0" presId="urn:microsoft.com/office/officeart/2005/8/layout/venn1"/>
    <dgm:cxn modelId="{1B592504-4703-45D6-992B-5323E9A0C778}" type="presParOf" srcId="{513FEED0-94E0-437A-9FF1-EF0D9971E2A2}" destId="{924045FF-B63D-4A9A-A4A1-92B404108431}" srcOrd="7" destOrd="0" presId="urn:microsoft.com/office/officeart/2005/8/layout/venn1"/>
    <dgm:cxn modelId="{9D59FEBF-E3FC-4C60-A6D6-594327816451}" type="presParOf" srcId="{513FEED0-94E0-437A-9FF1-EF0D9971E2A2}" destId="{97540024-E70A-444A-B2E7-46B9F10302F7}" srcOrd="8" destOrd="0" presId="urn:microsoft.com/office/officeart/2005/8/layout/venn1"/>
    <dgm:cxn modelId="{B9112B0F-7BAF-4216-8012-7CCC8E9F59C7}" type="presParOf" srcId="{513FEED0-94E0-437A-9FF1-EF0D9971E2A2}" destId="{8E112ADB-A1DE-489E-8B34-14EECE958CD1}" srcOrd="9" destOrd="0" presId="urn:microsoft.com/office/officeart/2005/8/layout/venn1"/>
    <dgm:cxn modelId="{E4E66CC5-B6D2-40EE-99DE-FDC6499B342B}" type="presParOf" srcId="{513FEED0-94E0-437A-9FF1-EF0D9971E2A2}" destId="{C3C631F1-C7D9-427F-93C0-65EA2948B8F9}" srcOrd="10" destOrd="0" presId="urn:microsoft.com/office/officeart/2005/8/layout/venn1"/>
    <dgm:cxn modelId="{CA720381-3865-401B-82C5-457A644DC351}" type="presParOf" srcId="{513FEED0-94E0-437A-9FF1-EF0D9971E2A2}" destId="{9689E00B-31E0-4EC2-9ED4-5F1447E02FA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3CEB3C-9E20-422E-839C-039CBDF7F83C}" type="doc">
      <dgm:prSet loTypeId="urn:microsoft.com/office/officeart/2005/8/layout/hProcess11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3339603-1EBD-4935-9DFC-EA873C077A24}">
      <dgm:prSet/>
      <dgm:spPr/>
      <dgm:t>
        <a:bodyPr/>
        <a:lstStyle/>
        <a:p>
          <a:pPr rtl="0"/>
          <a:r>
            <a:rPr lang="en-US" dirty="0" err="1" smtClean="0"/>
            <a:t>Pembentukan</a:t>
          </a:r>
          <a:r>
            <a:rPr lang="en-US" dirty="0" smtClean="0"/>
            <a:t> </a:t>
          </a:r>
          <a:r>
            <a:rPr lang="en-US" dirty="0" err="1" smtClean="0"/>
            <a:t>asosiasi</a:t>
          </a:r>
          <a:endParaRPr lang="en-AU" dirty="0"/>
        </a:p>
      </dgm:t>
    </dgm:pt>
    <dgm:pt modelId="{B528F8A5-6D01-41E0-8DB6-88F9EBD9A788}" type="parTrans" cxnId="{688B1173-5390-42D6-801E-27FE77EA8C1B}">
      <dgm:prSet/>
      <dgm:spPr/>
      <dgm:t>
        <a:bodyPr/>
        <a:lstStyle/>
        <a:p>
          <a:endParaRPr lang="en-AU"/>
        </a:p>
      </dgm:t>
    </dgm:pt>
    <dgm:pt modelId="{011E71C6-6A38-404A-886D-F7C528205908}" type="sibTrans" cxnId="{688B1173-5390-42D6-801E-27FE77EA8C1B}">
      <dgm:prSet/>
      <dgm:spPr/>
      <dgm:t>
        <a:bodyPr/>
        <a:lstStyle/>
        <a:p>
          <a:endParaRPr lang="en-AU"/>
        </a:p>
      </dgm:t>
    </dgm:pt>
    <dgm:pt modelId="{A6D034AE-C3BA-4109-8853-444FEC4029E4}">
      <dgm:prSet/>
      <dgm:spPr/>
      <dgm:t>
        <a:bodyPr/>
        <a:lstStyle/>
        <a:p>
          <a:pPr rtl="0"/>
          <a:r>
            <a:rPr lang="en-US" dirty="0" err="1" smtClean="0"/>
            <a:t>Penyempurnaan</a:t>
          </a:r>
          <a:r>
            <a:rPr lang="en-US" dirty="0" smtClean="0"/>
            <a:t> </a:t>
          </a:r>
          <a:r>
            <a:rPr lang="en-US" dirty="0" err="1" smtClean="0"/>
            <a:t>standar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r>
            <a:rPr lang="en-US" dirty="0" smtClean="0"/>
            <a:t>/</a:t>
          </a:r>
          <a:r>
            <a:rPr lang="en-US" dirty="0" err="1" smtClean="0"/>
            <a:t>materi</a:t>
          </a:r>
          <a:endParaRPr lang="en-AU" dirty="0"/>
        </a:p>
      </dgm:t>
    </dgm:pt>
    <dgm:pt modelId="{72182341-F0EB-4064-8F57-8F6DCC7AEBDC}" type="parTrans" cxnId="{BCB8754C-D4AD-489A-A846-854126D544F2}">
      <dgm:prSet/>
      <dgm:spPr/>
      <dgm:t>
        <a:bodyPr/>
        <a:lstStyle/>
        <a:p>
          <a:endParaRPr lang="en-AU"/>
        </a:p>
      </dgm:t>
    </dgm:pt>
    <dgm:pt modelId="{5D4F40AF-F23A-4128-AEA2-902D1FC7655E}" type="sibTrans" cxnId="{BCB8754C-D4AD-489A-A846-854126D544F2}">
      <dgm:prSet/>
      <dgm:spPr/>
      <dgm:t>
        <a:bodyPr/>
        <a:lstStyle/>
        <a:p>
          <a:endParaRPr lang="en-AU"/>
        </a:p>
      </dgm:t>
    </dgm:pt>
    <dgm:pt modelId="{CDE9BA38-8B95-4569-88EA-60D7FFC8CD1E}">
      <dgm:prSet/>
      <dgm:spPr/>
      <dgm:t>
        <a:bodyPr/>
        <a:lstStyle/>
        <a:p>
          <a:pPr rtl="0"/>
          <a:r>
            <a:rPr lang="en-US" dirty="0" err="1" smtClean="0"/>
            <a:t>Pelatihan</a:t>
          </a:r>
          <a:r>
            <a:rPr lang="en-US" dirty="0" smtClean="0"/>
            <a:t> </a:t>
          </a:r>
          <a:r>
            <a:rPr lang="en-US" dirty="0" err="1" smtClean="0"/>
            <a:t>mudir</a:t>
          </a:r>
          <a:r>
            <a:rPr lang="en-US" dirty="0" smtClean="0"/>
            <a:t>/</a:t>
          </a:r>
          <a:r>
            <a:rPr lang="en-US" dirty="0" err="1" smtClean="0"/>
            <a:t>pembimbing</a:t>
          </a:r>
          <a:r>
            <a:rPr lang="en-US" dirty="0" smtClean="0"/>
            <a:t> </a:t>
          </a:r>
          <a:r>
            <a:rPr lang="en-US" smtClean="0"/>
            <a:t>asrama</a:t>
          </a:r>
          <a:endParaRPr lang="en-AU" dirty="0"/>
        </a:p>
      </dgm:t>
    </dgm:pt>
    <dgm:pt modelId="{115CBBCC-867D-4649-B6A8-67DE1F739078}" type="parTrans" cxnId="{0C287F40-2710-4D64-B759-E997CD6D8059}">
      <dgm:prSet/>
      <dgm:spPr/>
      <dgm:t>
        <a:bodyPr/>
        <a:lstStyle/>
        <a:p>
          <a:endParaRPr lang="en-AU"/>
        </a:p>
      </dgm:t>
    </dgm:pt>
    <dgm:pt modelId="{68F6E648-967A-40C6-8982-522496C16F3A}" type="sibTrans" cxnId="{0C287F40-2710-4D64-B759-E997CD6D8059}">
      <dgm:prSet/>
      <dgm:spPr/>
      <dgm:t>
        <a:bodyPr/>
        <a:lstStyle/>
        <a:p>
          <a:endParaRPr lang="en-AU"/>
        </a:p>
      </dgm:t>
    </dgm:pt>
    <dgm:pt modelId="{B053622F-87FB-4769-B521-C3D5E7A5AE1A}">
      <dgm:prSet/>
      <dgm:spPr/>
      <dgm:t>
        <a:bodyPr/>
        <a:lstStyle/>
        <a:p>
          <a:pPr rtl="0"/>
          <a:r>
            <a:rPr lang="en-US" dirty="0" err="1" smtClean="0"/>
            <a:t>Studi</a:t>
          </a:r>
          <a:r>
            <a:rPr lang="en-US" dirty="0" smtClean="0"/>
            <a:t> </a:t>
          </a:r>
          <a:r>
            <a:rPr lang="en-US" dirty="0" err="1" smtClean="0"/>
            <a:t>komparatif</a:t>
          </a:r>
          <a:r>
            <a:rPr lang="en-US" dirty="0" smtClean="0"/>
            <a:t> </a:t>
          </a:r>
          <a:r>
            <a:rPr lang="en-US" dirty="0" err="1" smtClean="0"/>
            <a:t>intensif</a:t>
          </a:r>
          <a:r>
            <a:rPr lang="en-US" dirty="0" smtClean="0"/>
            <a:t> (NUS Singapore)</a:t>
          </a:r>
          <a:endParaRPr lang="en-AU" dirty="0"/>
        </a:p>
      </dgm:t>
    </dgm:pt>
    <dgm:pt modelId="{3AF8C875-EAE6-46BD-B2C6-E213E6D830E2}" type="parTrans" cxnId="{D0D912DF-71FB-41E9-9741-412698A5E8D6}">
      <dgm:prSet/>
      <dgm:spPr/>
      <dgm:t>
        <a:bodyPr/>
        <a:lstStyle/>
        <a:p>
          <a:endParaRPr lang="en-AU"/>
        </a:p>
      </dgm:t>
    </dgm:pt>
    <dgm:pt modelId="{107BA398-616B-4B99-BCF1-2FBDFF79FC48}" type="sibTrans" cxnId="{D0D912DF-71FB-41E9-9741-412698A5E8D6}">
      <dgm:prSet/>
      <dgm:spPr/>
      <dgm:t>
        <a:bodyPr/>
        <a:lstStyle/>
        <a:p>
          <a:endParaRPr lang="en-AU"/>
        </a:p>
      </dgm:t>
    </dgm:pt>
    <dgm:pt modelId="{E6C71830-8508-4447-ABBE-8E56F3247168}">
      <dgm:prSet/>
      <dgm:spPr/>
      <dgm:t>
        <a:bodyPr/>
        <a:lstStyle/>
        <a:p>
          <a:r>
            <a:rPr lang="en-US" err="1" smtClean="0"/>
            <a:t>Penyempurnaan</a:t>
          </a:r>
          <a:r>
            <a:rPr lang="en-US" smtClean="0"/>
            <a:t> database/</a:t>
          </a:r>
          <a:endParaRPr lang="en-AU" dirty="0"/>
        </a:p>
      </dgm:t>
    </dgm:pt>
    <dgm:pt modelId="{9D3C1526-2CA2-4D68-B5A9-A1BCCBC9C2D1}" type="parTrans" cxnId="{33C35152-3765-4487-8E72-73C654DE1E62}">
      <dgm:prSet/>
      <dgm:spPr/>
      <dgm:t>
        <a:bodyPr/>
        <a:lstStyle/>
        <a:p>
          <a:endParaRPr lang="en-AU"/>
        </a:p>
      </dgm:t>
    </dgm:pt>
    <dgm:pt modelId="{A8BB9FA0-7DBE-4951-BA63-EA73AB359527}" type="sibTrans" cxnId="{33C35152-3765-4487-8E72-73C654DE1E62}">
      <dgm:prSet/>
      <dgm:spPr/>
      <dgm:t>
        <a:bodyPr/>
        <a:lstStyle/>
        <a:p>
          <a:endParaRPr lang="en-AU"/>
        </a:p>
      </dgm:t>
    </dgm:pt>
    <dgm:pt modelId="{756C548B-C239-45B6-8C6F-B9145FD42205}" type="pres">
      <dgm:prSet presAssocID="{813CEB3C-9E20-422E-839C-039CBDF7F8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18EB8E1-5465-4371-9FBF-09AF0F7B8469}" type="pres">
      <dgm:prSet presAssocID="{813CEB3C-9E20-422E-839C-039CBDF7F83C}" presName="arrow" presStyleLbl="bgShp" presStyleIdx="0" presStyleCn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AU"/>
        </a:p>
      </dgm:t>
    </dgm:pt>
    <dgm:pt modelId="{00809BE4-A9BF-496E-8AD4-01AB49500FF6}" type="pres">
      <dgm:prSet presAssocID="{813CEB3C-9E20-422E-839C-039CBDF7F83C}" presName="points" presStyleCnt="0"/>
      <dgm:spPr/>
    </dgm:pt>
    <dgm:pt modelId="{23826B43-97F5-44B9-A022-F6AFC293D953}" type="pres">
      <dgm:prSet presAssocID="{83339603-1EBD-4935-9DFC-EA873C077A24}" presName="compositeA" presStyleCnt="0"/>
      <dgm:spPr/>
    </dgm:pt>
    <dgm:pt modelId="{96613F95-1CE0-4988-AE09-DCDAC61F8F37}" type="pres">
      <dgm:prSet presAssocID="{83339603-1EBD-4935-9DFC-EA873C077A2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E359F2C-6F53-434E-A009-DA785CAE7DE8}" type="pres">
      <dgm:prSet presAssocID="{83339603-1EBD-4935-9DFC-EA873C077A24}" presName="circleA" presStyleLbl="node1" presStyleIdx="0" presStyleCnt="5"/>
      <dgm:spPr>
        <a:solidFill>
          <a:srgbClr val="C00000"/>
        </a:solidFill>
      </dgm:spPr>
      <dgm:t>
        <a:bodyPr/>
        <a:lstStyle/>
        <a:p>
          <a:endParaRPr lang="en-AU"/>
        </a:p>
      </dgm:t>
    </dgm:pt>
    <dgm:pt modelId="{8349E626-E9D6-4437-9128-0E65275CC717}" type="pres">
      <dgm:prSet presAssocID="{83339603-1EBD-4935-9DFC-EA873C077A24}" presName="spaceA" presStyleCnt="0"/>
      <dgm:spPr/>
    </dgm:pt>
    <dgm:pt modelId="{DFB22D22-3A45-41C4-88FE-CE1F128C8726}" type="pres">
      <dgm:prSet presAssocID="{011E71C6-6A38-404A-886D-F7C528205908}" presName="space" presStyleCnt="0"/>
      <dgm:spPr/>
    </dgm:pt>
    <dgm:pt modelId="{478F8F84-9CBD-46BB-ACFD-6F1EC195600D}" type="pres">
      <dgm:prSet presAssocID="{E6C71830-8508-4447-ABBE-8E56F3247168}" presName="compositeB" presStyleCnt="0"/>
      <dgm:spPr/>
    </dgm:pt>
    <dgm:pt modelId="{8EFC0D1F-6F4B-4EB5-B84E-54C6666BC4F0}" type="pres">
      <dgm:prSet presAssocID="{E6C71830-8508-4447-ABBE-8E56F324716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D45D1B3-40A7-4F77-A17E-34979EF5A576}" type="pres">
      <dgm:prSet presAssocID="{E6C71830-8508-4447-ABBE-8E56F3247168}" presName="circleB" presStyleLbl="node1" presStyleIdx="1" presStyleCnt="5"/>
      <dgm:spPr>
        <a:solidFill>
          <a:srgbClr val="C00000"/>
        </a:solidFill>
      </dgm:spPr>
      <dgm:t>
        <a:bodyPr/>
        <a:lstStyle/>
        <a:p>
          <a:endParaRPr lang="en-AU"/>
        </a:p>
      </dgm:t>
    </dgm:pt>
    <dgm:pt modelId="{42B0E8D9-2C59-4835-A30D-748D71E5000F}" type="pres">
      <dgm:prSet presAssocID="{E6C71830-8508-4447-ABBE-8E56F3247168}" presName="spaceB" presStyleCnt="0"/>
      <dgm:spPr/>
    </dgm:pt>
    <dgm:pt modelId="{5770D95F-D94B-4CCC-9724-E66695FD3BC9}" type="pres">
      <dgm:prSet presAssocID="{A8BB9FA0-7DBE-4951-BA63-EA73AB359527}" presName="space" presStyleCnt="0"/>
      <dgm:spPr/>
    </dgm:pt>
    <dgm:pt modelId="{4F5BD943-FC51-4260-8395-3D50EC7795D9}" type="pres">
      <dgm:prSet presAssocID="{A6D034AE-C3BA-4109-8853-444FEC4029E4}" presName="compositeA" presStyleCnt="0"/>
      <dgm:spPr/>
    </dgm:pt>
    <dgm:pt modelId="{26F083CD-3596-4921-91E4-698E3520691F}" type="pres">
      <dgm:prSet presAssocID="{A6D034AE-C3BA-4109-8853-444FEC4029E4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F76864C-4CA0-4947-A50B-407771E9CDB1}" type="pres">
      <dgm:prSet presAssocID="{A6D034AE-C3BA-4109-8853-444FEC4029E4}" presName="circleA" presStyleLbl="node1" presStyleIdx="2" presStyleCnt="5"/>
      <dgm:spPr>
        <a:solidFill>
          <a:srgbClr val="C00000"/>
        </a:solidFill>
      </dgm:spPr>
      <dgm:t>
        <a:bodyPr/>
        <a:lstStyle/>
        <a:p>
          <a:endParaRPr lang="en-AU"/>
        </a:p>
      </dgm:t>
    </dgm:pt>
    <dgm:pt modelId="{E5F48348-C9DF-472E-84E2-644128241B36}" type="pres">
      <dgm:prSet presAssocID="{A6D034AE-C3BA-4109-8853-444FEC4029E4}" presName="spaceA" presStyleCnt="0"/>
      <dgm:spPr/>
    </dgm:pt>
    <dgm:pt modelId="{E62535E8-4A03-45F5-B02F-65ADB1859F21}" type="pres">
      <dgm:prSet presAssocID="{5D4F40AF-F23A-4128-AEA2-902D1FC7655E}" presName="space" presStyleCnt="0"/>
      <dgm:spPr/>
    </dgm:pt>
    <dgm:pt modelId="{7FDA3915-57F5-4C95-8048-752C628B0C6B}" type="pres">
      <dgm:prSet presAssocID="{CDE9BA38-8B95-4569-88EA-60D7FFC8CD1E}" presName="compositeB" presStyleCnt="0"/>
      <dgm:spPr/>
    </dgm:pt>
    <dgm:pt modelId="{36AB9D5F-232A-4338-A5BB-EC1D1A50A8C2}" type="pres">
      <dgm:prSet presAssocID="{CDE9BA38-8B95-4569-88EA-60D7FFC8CD1E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89DD1BA-7C0F-461D-BDEB-EACF2E53A014}" type="pres">
      <dgm:prSet presAssocID="{CDE9BA38-8B95-4569-88EA-60D7FFC8CD1E}" presName="circleB" presStyleLbl="node1" presStyleIdx="3" presStyleCnt="5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AU"/>
        </a:p>
      </dgm:t>
    </dgm:pt>
    <dgm:pt modelId="{5A63B930-709A-4945-884B-14B9D6FD7D28}" type="pres">
      <dgm:prSet presAssocID="{CDE9BA38-8B95-4569-88EA-60D7FFC8CD1E}" presName="spaceB" presStyleCnt="0"/>
      <dgm:spPr/>
    </dgm:pt>
    <dgm:pt modelId="{3AAE4C15-BC0B-40A8-AF4A-96382D60CFFF}" type="pres">
      <dgm:prSet presAssocID="{68F6E648-967A-40C6-8982-522496C16F3A}" presName="space" presStyleCnt="0"/>
      <dgm:spPr/>
    </dgm:pt>
    <dgm:pt modelId="{E8ECB19E-10D8-4C6C-82C8-98E7FDE7DCD4}" type="pres">
      <dgm:prSet presAssocID="{B053622F-87FB-4769-B521-C3D5E7A5AE1A}" presName="compositeA" presStyleCnt="0"/>
      <dgm:spPr/>
    </dgm:pt>
    <dgm:pt modelId="{812B4317-418E-4AAA-B662-6A195D26A94D}" type="pres">
      <dgm:prSet presAssocID="{B053622F-87FB-4769-B521-C3D5E7A5AE1A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F867CF-69BC-4CB4-B663-98F4C9EFF5C1}" type="pres">
      <dgm:prSet presAssocID="{B053622F-87FB-4769-B521-C3D5E7A5AE1A}" presName="circleA" presStyleLbl="node1" presStyleIdx="4" presStyleCnt="5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AU"/>
        </a:p>
      </dgm:t>
    </dgm:pt>
    <dgm:pt modelId="{F8643364-DBAD-4E23-85E1-D8C8844AF3F3}" type="pres">
      <dgm:prSet presAssocID="{B053622F-87FB-4769-B521-C3D5E7A5AE1A}" presName="spaceA" presStyleCnt="0"/>
      <dgm:spPr/>
    </dgm:pt>
  </dgm:ptLst>
  <dgm:cxnLst>
    <dgm:cxn modelId="{0C287F40-2710-4D64-B759-E997CD6D8059}" srcId="{813CEB3C-9E20-422E-839C-039CBDF7F83C}" destId="{CDE9BA38-8B95-4569-88EA-60D7FFC8CD1E}" srcOrd="3" destOrd="0" parTransId="{115CBBCC-867D-4649-B6A8-67DE1F739078}" sibTransId="{68F6E648-967A-40C6-8982-522496C16F3A}"/>
    <dgm:cxn modelId="{C909E2C0-6DAF-48E2-B67D-531FBD073B63}" type="presOf" srcId="{B053622F-87FB-4769-B521-C3D5E7A5AE1A}" destId="{812B4317-418E-4AAA-B662-6A195D26A94D}" srcOrd="0" destOrd="0" presId="urn:microsoft.com/office/officeart/2005/8/layout/hProcess11"/>
    <dgm:cxn modelId="{688B1173-5390-42D6-801E-27FE77EA8C1B}" srcId="{813CEB3C-9E20-422E-839C-039CBDF7F83C}" destId="{83339603-1EBD-4935-9DFC-EA873C077A24}" srcOrd="0" destOrd="0" parTransId="{B528F8A5-6D01-41E0-8DB6-88F9EBD9A788}" sibTransId="{011E71C6-6A38-404A-886D-F7C528205908}"/>
    <dgm:cxn modelId="{BCB8754C-D4AD-489A-A846-854126D544F2}" srcId="{813CEB3C-9E20-422E-839C-039CBDF7F83C}" destId="{A6D034AE-C3BA-4109-8853-444FEC4029E4}" srcOrd="2" destOrd="0" parTransId="{72182341-F0EB-4064-8F57-8F6DCC7AEBDC}" sibTransId="{5D4F40AF-F23A-4128-AEA2-902D1FC7655E}"/>
    <dgm:cxn modelId="{202B563F-0134-49EB-A116-5F5BCCAFCD21}" type="presOf" srcId="{813CEB3C-9E20-422E-839C-039CBDF7F83C}" destId="{756C548B-C239-45B6-8C6F-B9145FD42205}" srcOrd="0" destOrd="0" presId="urn:microsoft.com/office/officeart/2005/8/layout/hProcess11"/>
    <dgm:cxn modelId="{921A1A48-BA62-4C70-825F-3194C2CD8174}" type="presOf" srcId="{CDE9BA38-8B95-4569-88EA-60D7FFC8CD1E}" destId="{36AB9D5F-232A-4338-A5BB-EC1D1A50A8C2}" srcOrd="0" destOrd="0" presId="urn:microsoft.com/office/officeart/2005/8/layout/hProcess11"/>
    <dgm:cxn modelId="{DC21F935-6174-49BC-ACCD-EF0B7A6FB83A}" type="presOf" srcId="{E6C71830-8508-4447-ABBE-8E56F3247168}" destId="{8EFC0D1F-6F4B-4EB5-B84E-54C6666BC4F0}" srcOrd="0" destOrd="0" presId="urn:microsoft.com/office/officeart/2005/8/layout/hProcess11"/>
    <dgm:cxn modelId="{33C35152-3765-4487-8E72-73C654DE1E62}" srcId="{813CEB3C-9E20-422E-839C-039CBDF7F83C}" destId="{E6C71830-8508-4447-ABBE-8E56F3247168}" srcOrd="1" destOrd="0" parTransId="{9D3C1526-2CA2-4D68-B5A9-A1BCCBC9C2D1}" sibTransId="{A8BB9FA0-7DBE-4951-BA63-EA73AB359527}"/>
    <dgm:cxn modelId="{D0D912DF-71FB-41E9-9741-412698A5E8D6}" srcId="{813CEB3C-9E20-422E-839C-039CBDF7F83C}" destId="{B053622F-87FB-4769-B521-C3D5E7A5AE1A}" srcOrd="4" destOrd="0" parTransId="{3AF8C875-EAE6-46BD-B2C6-E213E6D830E2}" sibTransId="{107BA398-616B-4B99-BCF1-2FBDFF79FC48}"/>
    <dgm:cxn modelId="{7583F24A-566C-4620-A296-C09EB5FFCB20}" type="presOf" srcId="{83339603-1EBD-4935-9DFC-EA873C077A24}" destId="{96613F95-1CE0-4988-AE09-DCDAC61F8F37}" srcOrd="0" destOrd="0" presId="urn:microsoft.com/office/officeart/2005/8/layout/hProcess11"/>
    <dgm:cxn modelId="{75FED807-F420-426C-B145-FE8846E9DDEA}" type="presOf" srcId="{A6D034AE-C3BA-4109-8853-444FEC4029E4}" destId="{26F083CD-3596-4921-91E4-698E3520691F}" srcOrd="0" destOrd="0" presId="urn:microsoft.com/office/officeart/2005/8/layout/hProcess11"/>
    <dgm:cxn modelId="{E40C20F3-AEA2-4856-8C85-5C337DF7E242}" type="presParOf" srcId="{756C548B-C239-45B6-8C6F-B9145FD42205}" destId="{918EB8E1-5465-4371-9FBF-09AF0F7B8469}" srcOrd="0" destOrd="0" presId="urn:microsoft.com/office/officeart/2005/8/layout/hProcess11"/>
    <dgm:cxn modelId="{17B5A5FD-6A57-4D19-A450-E07747515EF6}" type="presParOf" srcId="{756C548B-C239-45B6-8C6F-B9145FD42205}" destId="{00809BE4-A9BF-496E-8AD4-01AB49500FF6}" srcOrd="1" destOrd="0" presId="urn:microsoft.com/office/officeart/2005/8/layout/hProcess11"/>
    <dgm:cxn modelId="{AAB3A4EC-1D25-4118-8855-79E283D640BF}" type="presParOf" srcId="{00809BE4-A9BF-496E-8AD4-01AB49500FF6}" destId="{23826B43-97F5-44B9-A022-F6AFC293D953}" srcOrd="0" destOrd="0" presId="urn:microsoft.com/office/officeart/2005/8/layout/hProcess11"/>
    <dgm:cxn modelId="{35450D2B-F8A3-4950-98CE-A7ED2A622E63}" type="presParOf" srcId="{23826B43-97F5-44B9-A022-F6AFC293D953}" destId="{96613F95-1CE0-4988-AE09-DCDAC61F8F37}" srcOrd="0" destOrd="0" presId="urn:microsoft.com/office/officeart/2005/8/layout/hProcess11"/>
    <dgm:cxn modelId="{5B1C6239-FDF9-4E90-A565-B45764807F5F}" type="presParOf" srcId="{23826B43-97F5-44B9-A022-F6AFC293D953}" destId="{EE359F2C-6F53-434E-A009-DA785CAE7DE8}" srcOrd="1" destOrd="0" presId="urn:microsoft.com/office/officeart/2005/8/layout/hProcess11"/>
    <dgm:cxn modelId="{AC711F51-E23C-4105-A192-230E3D99F8B3}" type="presParOf" srcId="{23826B43-97F5-44B9-A022-F6AFC293D953}" destId="{8349E626-E9D6-4437-9128-0E65275CC717}" srcOrd="2" destOrd="0" presId="urn:microsoft.com/office/officeart/2005/8/layout/hProcess11"/>
    <dgm:cxn modelId="{00AFBEE7-E1AA-4DC9-B59A-605F114E2ACF}" type="presParOf" srcId="{00809BE4-A9BF-496E-8AD4-01AB49500FF6}" destId="{DFB22D22-3A45-41C4-88FE-CE1F128C8726}" srcOrd="1" destOrd="0" presId="urn:microsoft.com/office/officeart/2005/8/layout/hProcess11"/>
    <dgm:cxn modelId="{AFFC6E7F-E864-4C46-94E1-3C3A1E797542}" type="presParOf" srcId="{00809BE4-A9BF-496E-8AD4-01AB49500FF6}" destId="{478F8F84-9CBD-46BB-ACFD-6F1EC195600D}" srcOrd="2" destOrd="0" presId="urn:microsoft.com/office/officeart/2005/8/layout/hProcess11"/>
    <dgm:cxn modelId="{87B2B671-5A42-4B4E-8248-9736E70E3707}" type="presParOf" srcId="{478F8F84-9CBD-46BB-ACFD-6F1EC195600D}" destId="{8EFC0D1F-6F4B-4EB5-B84E-54C6666BC4F0}" srcOrd="0" destOrd="0" presId="urn:microsoft.com/office/officeart/2005/8/layout/hProcess11"/>
    <dgm:cxn modelId="{AD23EB3F-B381-4077-AA5C-C97B288BC7C5}" type="presParOf" srcId="{478F8F84-9CBD-46BB-ACFD-6F1EC195600D}" destId="{1D45D1B3-40A7-4F77-A17E-34979EF5A576}" srcOrd="1" destOrd="0" presId="urn:microsoft.com/office/officeart/2005/8/layout/hProcess11"/>
    <dgm:cxn modelId="{6B1CDE60-DFFC-4F87-A4FD-72713EDAAEB3}" type="presParOf" srcId="{478F8F84-9CBD-46BB-ACFD-6F1EC195600D}" destId="{42B0E8D9-2C59-4835-A30D-748D71E5000F}" srcOrd="2" destOrd="0" presId="urn:microsoft.com/office/officeart/2005/8/layout/hProcess11"/>
    <dgm:cxn modelId="{495C236E-8E77-4131-8AE0-A8A22EEE3225}" type="presParOf" srcId="{00809BE4-A9BF-496E-8AD4-01AB49500FF6}" destId="{5770D95F-D94B-4CCC-9724-E66695FD3BC9}" srcOrd="3" destOrd="0" presId="urn:microsoft.com/office/officeart/2005/8/layout/hProcess11"/>
    <dgm:cxn modelId="{0D2A2022-33A3-4841-8E4A-89B7DC3F0D61}" type="presParOf" srcId="{00809BE4-A9BF-496E-8AD4-01AB49500FF6}" destId="{4F5BD943-FC51-4260-8395-3D50EC7795D9}" srcOrd="4" destOrd="0" presId="urn:microsoft.com/office/officeart/2005/8/layout/hProcess11"/>
    <dgm:cxn modelId="{142455B0-9710-459B-B343-989938394703}" type="presParOf" srcId="{4F5BD943-FC51-4260-8395-3D50EC7795D9}" destId="{26F083CD-3596-4921-91E4-698E3520691F}" srcOrd="0" destOrd="0" presId="urn:microsoft.com/office/officeart/2005/8/layout/hProcess11"/>
    <dgm:cxn modelId="{A551CE0D-509E-4800-BC6A-31CB19CA1924}" type="presParOf" srcId="{4F5BD943-FC51-4260-8395-3D50EC7795D9}" destId="{5F76864C-4CA0-4947-A50B-407771E9CDB1}" srcOrd="1" destOrd="0" presId="urn:microsoft.com/office/officeart/2005/8/layout/hProcess11"/>
    <dgm:cxn modelId="{379A5685-85F3-4F61-AC17-6D4F590F24BA}" type="presParOf" srcId="{4F5BD943-FC51-4260-8395-3D50EC7795D9}" destId="{E5F48348-C9DF-472E-84E2-644128241B36}" srcOrd="2" destOrd="0" presId="urn:microsoft.com/office/officeart/2005/8/layout/hProcess11"/>
    <dgm:cxn modelId="{969BE322-F1FF-42C4-9A16-2C4C6D9E8871}" type="presParOf" srcId="{00809BE4-A9BF-496E-8AD4-01AB49500FF6}" destId="{E62535E8-4A03-45F5-B02F-65ADB1859F21}" srcOrd="5" destOrd="0" presId="urn:microsoft.com/office/officeart/2005/8/layout/hProcess11"/>
    <dgm:cxn modelId="{E171682F-8EF2-4A7C-8966-41471403ED4B}" type="presParOf" srcId="{00809BE4-A9BF-496E-8AD4-01AB49500FF6}" destId="{7FDA3915-57F5-4C95-8048-752C628B0C6B}" srcOrd="6" destOrd="0" presId="urn:microsoft.com/office/officeart/2005/8/layout/hProcess11"/>
    <dgm:cxn modelId="{7E5A849D-2183-4830-B83A-C300F3EA6E98}" type="presParOf" srcId="{7FDA3915-57F5-4C95-8048-752C628B0C6B}" destId="{36AB9D5F-232A-4338-A5BB-EC1D1A50A8C2}" srcOrd="0" destOrd="0" presId="urn:microsoft.com/office/officeart/2005/8/layout/hProcess11"/>
    <dgm:cxn modelId="{9AC19A7D-1C2F-410E-B69E-6269374E3B8B}" type="presParOf" srcId="{7FDA3915-57F5-4C95-8048-752C628B0C6B}" destId="{689DD1BA-7C0F-461D-BDEB-EACF2E53A014}" srcOrd="1" destOrd="0" presId="urn:microsoft.com/office/officeart/2005/8/layout/hProcess11"/>
    <dgm:cxn modelId="{D19BA6A5-285E-4F41-B153-2A57407FC368}" type="presParOf" srcId="{7FDA3915-57F5-4C95-8048-752C628B0C6B}" destId="{5A63B930-709A-4945-884B-14B9D6FD7D28}" srcOrd="2" destOrd="0" presId="urn:microsoft.com/office/officeart/2005/8/layout/hProcess11"/>
    <dgm:cxn modelId="{224DF7F8-9CF0-4A49-BDA7-FA92F74C1EE3}" type="presParOf" srcId="{00809BE4-A9BF-496E-8AD4-01AB49500FF6}" destId="{3AAE4C15-BC0B-40A8-AF4A-96382D60CFFF}" srcOrd="7" destOrd="0" presId="urn:microsoft.com/office/officeart/2005/8/layout/hProcess11"/>
    <dgm:cxn modelId="{E235A2C9-4C9C-42D7-97B3-BF00E43CEDD8}" type="presParOf" srcId="{00809BE4-A9BF-496E-8AD4-01AB49500FF6}" destId="{E8ECB19E-10D8-4C6C-82C8-98E7FDE7DCD4}" srcOrd="8" destOrd="0" presId="urn:microsoft.com/office/officeart/2005/8/layout/hProcess11"/>
    <dgm:cxn modelId="{4EE27242-0D0F-4199-9820-F18C2BD3FBD2}" type="presParOf" srcId="{E8ECB19E-10D8-4C6C-82C8-98E7FDE7DCD4}" destId="{812B4317-418E-4AAA-B662-6A195D26A94D}" srcOrd="0" destOrd="0" presId="urn:microsoft.com/office/officeart/2005/8/layout/hProcess11"/>
    <dgm:cxn modelId="{B525FE32-EA73-46A9-B440-8D0B75736801}" type="presParOf" srcId="{E8ECB19E-10D8-4C6C-82C8-98E7FDE7DCD4}" destId="{55F867CF-69BC-4CB4-B663-98F4C9EFF5C1}" srcOrd="1" destOrd="0" presId="urn:microsoft.com/office/officeart/2005/8/layout/hProcess11"/>
    <dgm:cxn modelId="{EA1EE7B2-DED0-479A-A119-C54A03BBD4A4}" type="presParOf" srcId="{E8ECB19E-10D8-4C6C-82C8-98E7FDE7DCD4}" destId="{F8643364-DBAD-4E23-85E1-D8C8844AF3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46764D-363F-4719-9A79-F67E995973A7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en-AU"/>
        </a:p>
      </dgm:t>
    </dgm:pt>
    <dgm:pt modelId="{9C32816F-D499-40C6-9491-B0C6E3849655}">
      <dgm:prSet custT="1"/>
      <dgm:spPr/>
      <dgm:t>
        <a:bodyPr/>
        <a:lstStyle/>
        <a:p>
          <a:pPr rtl="0"/>
          <a:r>
            <a:rPr lang="en-AU" sz="2000" smtClean="0">
              <a:solidFill>
                <a:srgbClr val="FF0000"/>
              </a:solidFill>
            </a:rPr>
            <a:t>PTM</a:t>
          </a:r>
          <a:endParaRPr lang="en-AU" sz="2000">
            <a:solidFill>
              <a:srgbClr val="FF0000"/>
            </a:solidFill>
          </a:endParaRPr>
        </a:p>
      </dgm:t>
    </dgm:pt>
    <dgm:pt modelId="{341F23F3-DDD1-41F1-81ED-773B11F5BA97}" type="parTrans" cxnId="{5F5636B9-CBC0-4D27-8A39-7D2269070606}">
      <dgm:prSet/>
      <dgm:spPr/>
      <dgm:t>
        <a:bodyPr/>
        <a:lstStyle/>
        <a:p>
          <a:endParaRPr lang="en-AU" sz="2000">
            <a:solidFill>
              <a:srgbClr val="FF0000"/>
            </a:solidFill>
          </a:endParaRPr>
        </a:p>
      </dgm:t>
    </dgm:pt>
    <dgm:pt modelId="{50D031DD-7A1D-48C6-9B4B-1C5161C64C2E}" type="sibTrans" cxnId="{5F5636B9-CBC0-4D27-8A39-7D2269070606}">
      <dgm:prSet/>
      <dgm:spPr/>
      <dgm:t>
        <a:bodyPr/>
        <a:lstStyle/>
        <a:p>
          <a:endParaRPr lang="en-AU" sz="2000">
            <a:solidFill>
              <a:srgbClr val="FF0000"/>
            </a:solidFill>
          </a:endParaRPr>
        </a:p>
      </dgm:t>
    </dgm:pt>
    <dgm:pt modelId="{DB61E515-C1A0-45DF-8752-27E823162208}">
      <dgm:prSet custT="1"/>
      <dgm:spPr/>
      <dgm:t>
        <a:bodyPr/>
        <a:lstStyle/>
        <a:p>
          <a:pPr rtl="0"/>
          <a:r>
            <a:rPr lang="en-AU" sz="2000" smtClean="0">
              <a:solidFill>
                <a:srgbClr val="FF0000"/>
              </a:solidFill>
            </a:rPr>
            <a:t>Majelis Kader</a:t>
          </a:r>
          <a:endParaRPr lang="en-AU" sz="2000">
            <a:solidFill>
              <a:srgbClr val="FF0000"/>
            </a:solidFill>
          </a:endParaRPr>
        </a:p>
      </dgm:t>
    </dgm:pt>
    <dgm:pt modelId="{C84ADE93-612E-4C64-BE67-8480EF1F374D}" type="parTrans" cxnId="{BE0856C6-CA43-46A2-A0E1-F931119D4AE5}">
      <dgm:prSet/>
      <dgm:spPr/>
      <dgm:t>
        <a:bodyPr/>
        <a:lstStyle/>
        <a:p>
          <a:endParaRPr lang="en-AU" sz="2000">
            <a:solidFill>
              <a:srgbClr val="FF0000"/>
            </a:solidFill>
          </a:endParaRPr>
        </a:p>
      </dgm:t>
    </dgm:pt>
    <dgm:pt modelId="{E32562B2-4E68-4C59-9DA2-A29389BCB603}" type="sibTrans" cxnId="{BE0856C6-CA43-46A2-A0E1-F931119D4AE5}">
      <dgm:prSet/>
      <dgm:spPr/>
      <dgm:t>
        <a:bodyPr/>
        <a:lstStyle/>
        <a:p>
          <a:endParaRPr lang="en-AU" sz="2000">
            <a:solidFill>
              <a:srgbClr val="FF0000"/>
            </a:solidFill>
          </a:endParaRPr>
        </a:p>
      </dgm:t>
    </dgm:pt>
    <dgm:pt modelId="{B4FA087F-4BD4-47D1-89BB-C58A6D5EA030}">
      <dgm:prSet custT="1"/>
      <dgm:spPr/>
      <dgm:t>
        <a:bodyPr/>
        <a:lstStyle/>
        <a:p>
          <a:pPr rtl="0"/>
          <a:r>
            <a:rPr lang="en-AU" sz="2000" smtClean="0">
              <a:solidFill>
                <a:srgbClr val="FF0000"/>
              </a:solidFill>
            </a:rPr>
            <a:t>Majelis Diktilitbang</a:t>
          </a:r>
          <a:endParaRPr lang="en-AU" sz="2000">
            <a:solidFill>
              <a:srgbClr val="FF0000"/>
            </a:solidFill>
          </a:endParaRPr>
        </a:p>
      </dgm:t>
    </dgm:pt>
    <dgm:pt modelId="{945D31D1-9E9C-4911-B972-89F8565B4C73}" type="parTrans" cxnId="{DCEE5CC7-0D56-449F-958F-D32425947421}">
      <dgm:prSet/>
      <dgm:spPr/>
      <dgm:t>
        <a:bodyPr/>
        <a:lstStyle/>
        <a:p>
          <a:endParaRPr lang="en-AU" sz="2000">
            <a:solidFill>
              <a:srgbClr val="FF0000"/>
            </a:solidFill>
          </a:endParaRPr>
        </a:p>
      </dgm:t>
    </dgm:pt>
    <dgm:pt modelId="{BCEE000D-23E0-45A3-B52B-92A948DC4027}" type="sibTrans" cxnId="{DCEE5CC7-0D56-449F-958F-D32425947421}">
      <dgm:prSet/>
      <dgm:spPr/>
      <dgm:t>
        <a:bodyPr/>
        <a:lstStyle/>
        <a:p>
          <a:endParaRPr lang="en-AU" sz="2000">
            <a:solidFill>
              <a:srgbClr val="FF0000"/>
            </a:solidFill>
          </a:endParaRPr>
        </a:p>
      </dgm:t>
    </dgm:pt>
    <dgm:pt modelId="{6DBAB0FE-1C07-44D4-95FF-25D765C344D6}">
      <dgm:prSet custT="1"/>
      <dgm:spPr/>
      <dgm:t>
        <a:bodyPr/>
        <a:lstStyle/>
        <a:p>
          <a:pPr rtl="0"/>
          <a:r>
            <a:rPr lang="en-AU" sz="2000" smtClean="0">
              <a:solidFill>
                <a:srgbClr val="FF0000"/>
              </a:solidFill>
            </a:rPr>
            <a:t>Majelis Tabligh/Tarjih dll</a:t>
          </a:r>
          <a:endParaRPr lang="en-AU" sz="2000">
            <a:solidFill>
              <a:srgbClr val="FF0000"/>
            </a:solidFill>
          </a:endParaRPr>
        </a:p>
      </dgm:t>
    </dgm:pt>
    <dgm:pt modelId="{24B5E7A8-945B-40E0-8F96-242888FF513A}" type="parTrans" cxnId="{7F969978-181C-4306-A859-97136D39BCEE}">
      <dgm:prSet/>
      <dgm:spPr/>
      <dgm:t>
        <a:bodyPr/>
        <a:lstStyle/>
        <a:p>
          <a:endParaRPr lang="en-AU" sz="2000">
            <a:solidFill>
              <a:srgbClr val="FF0000"/>
            </a:solidFill>
          </a:endParaRPr>
        </a:p>
      </dgm:t>
    </dgm:pt>
    <dgm:pt modelId="{1FA79A48-D0B7-427A-90F4-6F95EAFE8DFA}" type="sibTrans" cxnId="{7F969978-181C-4306-A859-97136D39BCEE}">
      <dgm:prSet/>
      <dgm:spPr/>
      <dgm:t>
        <a:bodyPr/>
        <a:lstStyle/>
        <a:p>
          <a:endParaRPr lang="en-AU" sz="2000">
            <a:solidFill>
              <a:srgbClr val="FF0000"/>
            </a:solidFill>
          </a:endParaRPr>
        </a:p>
      </dgm:t>
    </dgm:pt>
    <dgm:pt modelId="{E360CBB2-CBD6-41F8-8E2D-EBDA9F83BF56}" type="pres">
      <dgm:prSet presAssocID="{DC46764D-363F-4719-9A79-F67E995973A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C53DCBF-3907-4346-8035-1E88D36ED858}" type="pres">
      <dgm:prSet presAssocID="{9C32816F-D499-40C6-9491-B0C6E3849655}" presName="circ1" presStyleLbl="vennNode1" presStyleIdx="0" presStyleCnt="4"/>
      <dgm:spPr/>
      <dgm:t>
        <a:bodyPr/>
        <a:lstStyle/>
        <a:p>
          <a:endParaRPr lang="en-AU"/>
        </a:p>
      </dgm:t>
    </dgm:pt>
    <dgm:pt modelId="{EA7899C7-4FAD-4872-B0A9-215E1C4DD1BB}" type="pres">
      <dgm:prSet presAssocID="{9C32816F-D499-40C6-9491-B0C6E38496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A9FF409-114A-456C-B481-65CAB1ABD912}" type="pres">
      <dgm:prSet presAssocID="{DB61E515-C1A0-45DF-8752-27E823162208}" presName="circ2" presStyleLbl="vennNode1" presStyleIdx="1" presStyleCnt="4"/>
      <dgm:spPr/>
      <dgm:t>
        <a:bodyPr/>
        <a:lstStyle/>
        <a:p>
          <a:endParaRPr lang="en-AU"/>
        </a:p>
      </dgm:t>
    </dgm:pt>
    <dgm:pt modelId="{2A9FE18E-516F-4F17-A969-4A23ED394432}" type="pres">
      <dgm:prSet presAssocID="{DB61E515-C1A0-45DF-8752-27E8231622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FA92165-FE17-49C3-B6C3-08DB4301F825}" type="pres">
      <dgm:prSet presAssocID="{B4FA087F-4BD4-47D1-89BB-C58A6D5EA030}" presName="circ3" presStyleLbl="vennNode1" presStyleIdx="2" presStyleCnt="4"/>
      <dgm:spPr/>
      <dgm:t>
        <a:bodyPr/>
        <a:lstStyle/>
        <a:p>
          <a:endParaRPr lang="en-AU"/>
        </a:p>
      </dgm:t>
    </dgm:pt>
    <dgm:pt modelId="{66F7BF68-461B-4256-82F1-1F681EA28001}" type="pres">
      <dgm:prSet presAssocID="{B4FA087F-4BD4-47D1-89BB-C58A6D5EA0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C1C5653-5325-4FAF-BC35-87114B832F14}" type="pres">
      <dgm:prSet presAssocID="{6DBAB0FE-1C07-44D4-95FF-25D765C344D6}" presName="circ4" presStyleLbl="vennNode1" presStyleIdx="3" presStyleCnt="4"/>
      <dgm:spPr/>
      <dgm:t>
        <a:bodyPr/>
        <a:lstStyle/>
        <a:p>
          <a:endParaRPr lang="en-AU"/>
        </a:p>
      </dgm:t>
    </dgm:pt>
    <dgm:pt modelId="{CE84A532-54F7-45CC-8E25-48C65ACBF405}" type="pres">
      <dgm:prSet presAssocID="{6DBAB0FE-1C07-44D4-95FF-25D765C344D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F969978-181C-4306-A859-97136D39BCEE}" srcId="{DC46764D-363F-4719-9A79-F67E995973A7}" destId="{6DBAB0FE-1C07-44D4-95FF-25D765C344D6}" srcOrd="3" destOrd="0" parTransId="{24B5E7A8-945B-40E0-8F96-242888FF513A}" sibTransId="{1FA79A48-D0B7-427A-90F4-6F95EAFE8DFA}"/>
    <dgm:cxn modelId="{BE0856C6-CA43-46A2-A0E1-F931119D4AE5}" srcId="{DC46764D-363F-4719-9A79-F67E995973A7}" destId="{DB61E515-C1A0-45DF-8752-27E823162208}" srcOrd="1" destOrd="0" parTransId="{C84ADE93-612E-4C64-BE67-8480EF1F374D}" sibTransId="{E32562B2-4E68-4C59-9DA2-A29389BCB603}"/>
    <dgm:cxn modelId="{5F5636B9-CBC0-4D27-8A39-7D2269070606}" srcId="{DC46764D-363F-4719-9A79-F67E995973A7}" destId="{9C32816F-D499-40C6-9491-B0C6E3849655}" srcOrd="0" destOrd="0" parTransId="{341F23F3-DDD1-41F1-81ED-773B11F5BA97}" sibTransId="{50D031DD-7A1D-48C6-9B4B-1C5161C64C2E}"/>
    <dgm:cxn modelId="{188C0901-2A16-4F4A-A81D-A30D885C82F4}" type="presOf" srcId="{6DBAB0FE-1C07-44D4-95FF-25D765C344D6}" destId="{CE84A532-54F7-45CC-8E25-48C65ACBF405}" srcOrd="1" destOrd="0" presId="urn:microsoft.com/office/officeart/2005/8/layout/venn1"/>
    <dgm:cxn modelId="{6CA8C830-CCBC-453C-8FB3-D25BC97D97DA}" type="presOf" srcId="{9C32816F-D499-40C6-9491-B0C6E3849655}" destId="{BC53DCBF-3907-4346-8035-1E88D36ED858}" srcOrd="0" destOrd="0" presId="urn:microsoft.com/office/officeart/2005/8/layout/venn1"/>
    <dgm:cxn modelId="{EE2C0E8A-949B-46B0-852E-6979DC89C901}" type="presOf" srcId="{DB61E515-C1A0-45DF-8752-27E823162208}" destId="{FA9FF409-114A-456C-B481-65CAB1ABD912}" srcOrd="0" destOrd="0" presId="urn:microsoft.com/office/officeart/2005/8/layout/venn1"/>
    <dgm:cxn modelId="{8D5A16BA-9144-49FE-A8E7-6A39FC91A687}" type="presOf" srcId="{DB61E515-C1A0-45DF-8752-27E823162208}" destId="{2A9FE18E-516F-4F17-A969-4A23ED394432}" srcOrd="1" destOrd="0" presId="urn:microsoft.com/office/officeart/2005/8/layout/venn1"/>
    <dgm:cxn modelId="{6B5D8E12-FDA9-4BF1-9A5C-69BA50B6A468}" type="presOf" srcId="{DC46764D-363F-4719-9A79-F67E995973A7}" destId="{E360CBB2-CBD6-41F8-8E2D-EBDA9F83BF56}" srcOrd="0" destOrd="0" presId="urn:microsoft.com/office/officeart/2005/8/layout/venn1"/>
    <dgm:cxn modelId="{DCEE5CC7-0D56-449F-958F-D32425947421}" srcId="{DC46764D-363F-4719-9A79-F67E995973A7}" destId="{B4FA087F-4BD4-47D1-89BB-C58A6D5EA030}" srcOrd="2" destOrd="0" parTransId="{945D31D1-9E9C-4911-B972-89F8565B4C73}" sibTransId="{BCEE000D-23E0-45A3-B52B-92A948DC4027}"/>
    <dgm:cxn modelId="{442D95D7-7CE9-4101-B18D-27FE4478280C}" type="presOf" srcId="{9C32816F-D499-40C6-9491-B0C6E3849655}" destId="{EA7899C7-4FAD-4872-B0A9-215E1C4DD1BB}" srcOrd="1" destOrd="0" presId="urn:microsoft.com/office/officeart/2005/8/layout/venn1"/>
    <dgm:cxn modelId="{E8FED0FA-A089-4C41-9CEB-BB806D52C4A9}" type="presOf" srcId="{B4FA087F-4BD4-47D1-89BB-C58A6D5EA030}" destId="{66F7BF68-461B-4256-82F1-1F681EA28001}" srcOrd="1" destOrd="0" presId="urn:microsoft.com/office/officeart/2005/8/layout/venn1"/>
    <dgm:cxn modelId="{8A0B2EF4-6EF9-49AD-A5C3-F49D6D4ABC8C}" type="presOf" srcId="{B4FA087F-4BD4-47D1-89BB-C58A6D5EA030}" destId="{FFA92165-FE17-49C3-B6C3-08DB4301F825}" srcOrd="0" destOrd="0" presId="urn:microsoft.com/office/officeart/2005/8/layout/venn1"/>
    <dgm:cxn modelId="{E7C095FF-B3BC-4404-9799-D7C9A957C228}" type="presOf" srcId="{6DBAB0FE-1C07-44D4-95FF-25D765C344D6}" destId="{AC1C5653-5325-4FAF-BC35-87114B832F14}" srcOrd="0" destOrd="0" presId="urn:microsoft.com/office/officeart/2005/8/layout/venn1"/>
    <dgm:cxn modelId="{AEDC813B-E78A-4A4B-90E5-610F5AFA3076}" type="presParOf" srcId="{E360CBB2-CBD6-41F8-8E2D-EBDA9F83BF56}" destId="{BC53DCBF-3907-4346-8035-1E88D36ED858}" srcOrd="0" destOrd="0" presId="urn:microsoft.com/office/officeart/2005/8/layout/venn1"/>
    <dgm:cxn modelId="{C23CA424-C96B-454E-9FA2-DFDCFAA76CCD}" type="presParOf" srcId="{E360CBB2-CBD6-41F8-8E2D-EBDA9F83BF56}" destId="{EA7899C7-4FAD-4872-B0A9-215E1C4DD1BB}" srcOrd="1" destOrd="0" presId="urn:microsoft.com/office/officeart/2005/8/layout/venn1"/>
    <dgm:cxn modelId="{5F219742-BDE7-4BAB-8CDF-DBB641776057}" type="presParOf" srcId="{E360CBB2-CBD6-41F8-8E2D-EBDA9F83BF56}" destId="{FA9FF409-114A-456C-B481-65CAB1ABD912}" srcOrd="2" destOrd="0" presId="urn:microsoft.com/office/officeart/2005/8/layout/venn1"/>
    <dgm:cxn modelId="{C8BE2697-E23F-4010-A574-B94137BB2C8E}" type="presParOf" srcId="{E360CBB2-CBD6-41F8-8E2D-EBDA9F83BF56}" destId="{2A9FE18E-516F-4F17-A969-4A23ED394432}" srcOrd="3" destOrd="0" presId="urn:microsoft.com/office/officeart/2005/8/layout/venn1"/>
    <dgm:cxn modelId="{7EDE1B3F-05F0-4899-9057-DB034EC2C3E4}" type="presParOf" srcId="{E360CBB2-CBD6-41F8-8E2D-EBDA9F83BF56}" destId="{FFA92165-FE17-49C3-B6C3-08DB4301F825}" srcOrd="4" destOrd="0" presId="urn:microsoft.com/office/officeart/2005/8/layout/venn1"/>
    <dgm:cxn modelId="{D30909AE-75EE-4AA6-B700-7A8DF4A05DA9}" type="presParOf" srcId="{E360CBB2-CBD6-41F8-8E2D-EBDA9F83BF56}" destId="{66F7BF68-461B-4256-82F1-1F681EA28001}" srcOrd="5" destOrd="0" presId="urn:microsoft.com/office/officeart/2005/8/layout/venn1"/>
    <dgm:cxn modelId="{18155AA8-18E2-4C09-B4E9-A9818759DA5D}" type="presParOf" srcId="{E360CBB2-CBD6-41F8-8E2D-EBDA9F83BF56}" destId="{AC1C5653-5325-4FAF-BC35-87114B832F14}" srcOrd="6" destOrd="0" presId="urn:microsoft.com/office/officeart/2005/8/layout/venn1"/>
    <dgm:cxn modelId="{30ACE9DC-14DE-442D-9677-091EA415CD9D}" type="presParOf" srcId="{E360CBB2-CBD6-41F8-8E2D-EBDA9F83BF56}" destId="{CE84A532-54F7-45CC-8E25-48C65ACBF40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2502-CA49-46A0-97A5-18B48E540E7A}">
      <dsp:nvSpPr>
        <dsp:cNvPr id="0" name=""/>
        <dsp:cNvSpPr/>
      </dsp:nvSpPr>
      <dsp:spPr>
        <a:xfrm>
          <a:off x="3243596" y="4693972"/>
          <a:ext cx="113288" cy="11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7103A-21CE-4529-89CC-5BD06751184B}">
      <dsp:nvSpPr>
        <dsp:cNvPr id="0" name=""/>
        <dsp:cNvSpPr/>
      </dsp:nvSpPr>
      <dsp:spPr>
        <a:xfrm>
          <a:off x="2991242" y="4809041"/>
          <a:ext cx="113288" cy="1132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7F7E2-2397-4978-9E7C-20E7CDB90B2F}">
      <dsp:nvSpPr>
        <dsp:cNvPr id="0" name=""/>
        <dsp:cNvSpPr/>
      </dsp:nvSpPr>
      <dsp:spPr>
        <a:xfrm>
          <a:off x="2731426" y="4903772"/>
          <a:ext cx="113288" cy="1132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1504A-921E-45F9-95E2-26F628205809}">
      <dsp:nvSpPr>
        <dsp:cNvPr id="0" name=""/>
        <dsp:cNvSpPr/>
      </dsp:nvSpPr>
      <dsp:spPr>
        <a:xfrm>
          <a:off x="2464148" y="4977630"/>
          <a:ext cx="113288" cy="1132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38446-BA63-4369-9483-3E49BA911C30}">
      <dsp:nvSpPr>
        <dsp:cNvPr id="0" name=""/>
        <dsp:cNvSpPr/>
      </dsp:nvSpPr>
      <dsp:spPr>
        <a:xfrm>
          <a:off x="4423284" y="3732745"/>
          <a:ext cx="113288" cy="1132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B13F1-597C-41A9-905F-EC9B45BA6BDF}">
      <dsp:nvSpPr>
        <dsp:cNvPr id="0" name=""/>
        <dsp:cNvSpPr/>
      </dsp:nvSpPr>
      <dsp:spPr>
        <a:xfrm>
          <a:off x="5096228" y="2322482"/>
          <a:ext cx="113288" cy="11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7B58F-78BB-4658-B818-A14A816A3ADF}">
      <dsp:nvSpPr>
        <dsp:cNvPr id="0" name=""/>
        <dsp:cNvSpPr/>
      </dsp:nvSpPr>
      <dsp:spPr>
        <a:xfrm>
          <a:off x="4914425" y="562731"/>
          <a:ext cx="113288" cy="1132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79523-98E8-48C4-94E7-3D543A1EDE67}">
      <dsp:nvSpPr>
        <dsp:cNvPr id="0" name=""/>
        <dsp:cNvSpPr/>
      </dsp:nvSpPr>
      <dsp:spPr>
        <a:xfrm>
          <a:off x="5075877" y="448197"/>
          <a:ext cx="113288" cy="1132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D53A9-BC1F-46B8-B1F8-EF3C7EBC48F5}">
      <dsp:nvSpPr>
        <dsp:cNvPr id="0" name=""/>
        <dsp:cNvSpPr/>
      </dsp:nvSpPr>
      <dsp:spPr>
        <a:xfrm>
          <a:off x="5237330" y="333663"/>
          <a:ext cx="113288" cy="1132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A14FE-2AFB-4BBD-AE26-A31D932B57F8}">
      <dsp:nvSpPr>
        <dsp:cNvPr id="0" name=""/>
        <dsp:cNvSpPr/>
      </dsp:nvSpPr>
      <dsp:spPr>
        <a:xfrm>
          <a:off x="5398782" y="448197"/>
          <a:ext cx="113288" cy="1132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907BF-5992-477C-90F0-B38B9A3F9F07}">
      <dsp:nvSpPr>
        <dsp:cNvPr id="0" name=""/>
        <dsp:cNvSpPr/>
      </dsp:nvSpPr>
      <dsp:spPr>
        <a:xfrm>
          <a:off x="5560913" y="562731"/>
          <a:ext cx="113288" cy="11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86FAC-40AE-44C3-911A-28CDA49487E2}">
      <dsp:nvSpPr>
        <dsp:cNvPr id="0" name=""/>
        <dsp:cNvSpPr/>
      </dsp:nvSpPr>
      <dsp:spPr>
        <a:xfrm>
          <a:off x="5237330" y="575576"/>
          <a:ext cx="113288" cy="1132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89413-AA7A-417C-8389-7AC651B44F8A}">
      <dsp:nvSpPr>
        <dsp:cNvPr id="0" name=""/>
        <dsp:cNvSpPr/>
      </dsp:nvSpPr>
      <dsp:spPr>
        <a:xfrm>
          <a:off x="5237330" y="817488"/>
          <a:ext cx="113288" cy="1132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8D6A2-C5C9-4610-B9AC-EEC679E967A1}">
      <dsp:nvSpPr>
        <dsp:cNvPr id="0" name=""/>
        <dsp:cNvSpPr/>
      </dsp:nvSpPr>
      <dsp:spPr>
        <a:xfrm>
          <a:off x="1817999" y="5205004"/>
          <a:ext cx="2438744" cy="654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201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177 </a:t>
          </a:r>
          <a:r>
            <a:rPr lang="en-AU" sz="1600" kern="1200" dirty="0" err="1" smtClean="0"/>
            <a:t>institusi</a:t>
          </a:r>
          <a:r>
            <a:rPr lang="en-AU" sz="1600" kern="1200" dirty="0" smtClean="0"/>
            <a:t> (</a:t>
          </a:r>
          <a:r>
            <a:rPr lang="en-AU" sz="1600" kern="1200" dirty="0" err="1" smtClean="0"/>
            <a:t>tergantung</a:t>
          </a:r>
          <a:r>
            <a:rPr lang="en-AU" sz="1600" kern="1200" dirty="0" smtClean="0"/>
            <a:t> </a:t>
          </a:r>
          <a:r>
            <a:rPr lang="en-AU" sz="1600" kern="1200" dirty="0" err="1" smtClean="0"/>
            <a:t>versi</a:t>
          </a:r>
          <a:r>
            <a:rPr lang="en-AU" sz="1600" kern="1200" dirty="0" smtClean="0"/>
            <a:t> data)</a:t>
          </a:r>
          <a:endParaRPr lang="en-AU" sz="1600" kern="1200" dirty="0"/>
        </a:p>
      </dsp:txBody>
      <dsp:txXfrm>
        <a:off x="1849926" y="5236931"/>
        <a:ext cx="2374890" cy="590165"/>
      </dsp:txXfrm>
    </dsp:sp>
    <dsp:sp modelId="{1812597F-D093-4EAB-8C9D-926A7DAC6CC8}">
      <dsp:nvSpPr>
        <dsp:cNvPr id="0" name=""/>
        <dsp:cNvSpPr/>
      </dsp:nvSpPr>
      <dsp:spPr>
        <a:xfrm>
          <a:off x="1142002" y="4563562"/>
          <a:ext cx="1130844" cy="113088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E6EA6-3A95-4536-A838-DE31C9A1ECBB}">
      <dsp:nvSpPr>
        <dsp:cNvPr id="0" name=""/>
        <dsp:cNvSpPr/>
      </dsp:nvSpPr>
      <dsp:spPr>
        <a:xfrm>
          <a:off x="4007103" y="4415578"/>
          <a:ext cx="2438744" cy="6540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20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err="1" smtClean="0"/>
            <a:t>Lebih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dari</a:t>
          </a:r>
          <a:r>
            <a:rPr lang="en-AU" sz="1800" kern="1200" dirty="0" smtClean="0"/>
            <a:t> 450 </a:t>
          </a:r>
          <a:r>
            <a:rPr lang="en-AU" sz="1800" kern="1200" dirty="0" err="1" smtClean="0"/>
            <a:t>ribu</a:t>
          </a:r>
          <a:r>
            <a:rPr lang="en-AU" sz="1800" kern="1200" dirty="0" smtClean="0"/>
            <a:t> </a:t>
          </a:r>
          <a:r>
            <a:rPr lang="en-AU" sz="1800" kern="1200" dirty="0" err="1" smtClean="0"/>
            <a:t>mahasiswa</a:t>
          </a:r>
          <a:endParaRPr lang="en-AU" sz="1800" kern="1200" dirty="0"/>
        </a:p>
      </dsp:txBody>
      <dsp:txXfrm>
        <a:off x="4039030" y="4447505"/>
        <a:ext cx="2374890" cy="590165"/>
      </dsp:txXfrm>
    </dsp:sp>
    <dsp:sp modelId="{0FA47D43-0EB3-4C63-ABB1-F7494D7071C7}">
      <dsp:nvSpPr>
        <dsp:cNvPr id="0" name=""/>
        <dsp:cNvSpPr/>
      </dsp:nvSpPr>
      <dsp:spPr>
        <a:xfrm>
          <a:off x="3331106" y="3774136"/>
          <a:ext cx="1130844" cy="113088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64F34-7FF5-48AE-BCA3-3873E1757995}">
      <dsp:nvSpPr>
        <dsp:cNvPr id="0" name=""/>
        <dsp:cNvSpPr/>
      </dsp:nvSpPr>
      <dsp:spPr>
        <a:xfrm>
          <a:off x="4939185" y="3170693"/>
          <a:ext cx="2438744" cy="6540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201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11 </a:t>
          </a:r>
          <a:r>
            <a:rPr lang="en-AU" sz="2000" kern="1200" dirty="0" err="1" smtClean="0"/>
            <a:t>ribu</a:t>
          </a:r>
          <a:r>
            <a:rPr lang="en-AU" sz="2000" kern="1200" dirty="0" smtClean="0"/>
            <a:t> </a:t>
          </a:r>
          <a:r>
            <a:rPr lang="en-AU" sz="2000" kern="1200" dirty="0" err="1" smtClean="0"/>
            <a:t>lebih</a:t>
          </a:r>
          <a:r>
            <a:rPr lang="en-AU" sz="2000" kern="1200" dirty="0" smtClean="0"/>
            <a:t> </a:t>
          </a:r>
          <a:r>
            <a:rPr lang="en-AU" sz="2000" kern="1200" dirty="0" err="1" smtClean="0"/>
            <a:t>dosen</a:t>
          </a:r>
          <a:endParaRPr lang="en-AU" sz="2000" kern="1200" dirty="0"/>
        </a:p>
      </dsp:txBody>
      <dsp:txXfrm>
        <a:off x="4971112" y="3202620"/>
        <a:ext cx="2374890" cy="590165"/>
      </dsp:txXfrm>
    </dsp:sp>
    <dsp:sp modelId="{8D0A33CD-6B80-4AA4-BB72-B257F9CA6616}">
      <dsp:nvSpPr>
        <dsp:cNvPr id="0" name=""/>
        <dsp:cNvSpPr/>
      </dsp:nvSpPr>
      <dsp:spPr>
        <a:xfrm>
          <a:off x="4263188" y="2529251"/>
          <a:ext cx="1130844" cy="113088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581AF-1430-4025-A8D2-5F1BC96EB57A}">
      <dsp:nvSpPr>
        <dsp:cNvPr id="0" name=""/>
        <dsp:cNvSpPr/>
      </dsp:nvSpPr>
      <dsp:spPr>
        <a:xfrm>
          <a:off x="5348243" y="1687642"/>
          <a:ext cx="2438744" cy="654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201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err="1" smtClean="0"/>
            <a:t>Daya</a:t>
          </a:r>
          <a:r>
            <a:rPr lang="en-AU" sz="1500" kern="1200" dirty="0" smtClean="0"/>
            <a:t> </a:t>
          </a:r>
          <a:r>
            <a:rPr lang="en-AU" sz="1500" kern="1200" dirty="0" err="1" smtClean="0"/>
            <a:t>tampung</a:t>
          </a:r>
          <a:r>
            <a:rPr lang="en-AU" sz="1500" kern="1200" dirty="0" smtClean="0"/>
            <a:t> </a:t>
          </a:r>
          <a:r>
            <a:rPr lang="en-AU" sz="1500" kern="1200" dirty="0" err="1" smtClean="0"/>
            <a:t>asrama</a:t>
          </a:r>
          <a:r>
            <a:rPr lang="en-AU" sz="1500" kern="1200" dirty="0" smtClean="0"/>
            <a:t> </a:t>
          </a:r>
          <a:r>
            <a:rPr lang="en-AU" sz="1500" kern="1200" dirty="0" err="1" smtClean="0"/>
            <a:t>lebih</a:t>
          </a:r>
          <a:r>
            <a:rPr lang="en-AU" sz="1500" kern="1200" dirty="0" smtClean="0"/>
            <a:t> </a:t>
          </a:r>
          <a:r>
            <a:rPr lang="en-AU" sz="1500" kern="1200" dirty="0" err="1" smtClean="0"/>
            <a:t>dari</a:t>
          </a:r>
          <a:r>
            <a:rPr lang="en-AU" sz="1500" kern="1200" dirty="0" smtClean="0"/>
            <a:t> 7433 </a:t>
          </a:r>
          <a:r>
            <a:rPr lang="en-AU" sz="1500" kern="1200" dirty="0" err="1" smtClean="0"/>
            <a:t>mhs</a:t>
          </a:r>
          <a:r>
            <a:rPr lang="en-AU" sz="1500" kern="1200" dirty="0" smtClean="0"/>
            <a:t>/i</a:t>
          </a:r>
          <a:endParaRPr lang="en-AU" sz="1500" kern="1200" dirty="0"/>
        </a:p>
      </dsp:txBody>
      <dsp:txXfrm>
        <a:off x="5380170" y="1719569"/>
        <a:ext cx="2374890" cy="590165"/>
      </dsp:txXfrm>
    </dsp:sp>
    <dsp:sp modelId="{A9BF6542-9121-4671-B68A-38EDDE0EDD71}">
      <dsp:nvSpPr>
        <dsp:cNvPr id="0" name=""/>
        <dsp:cNvSpPr/>
      </dsp:nvSpPr>
      <dsp:spPr>
        <a:xfrm>
          <a:off x="4672246" y="1046200"/>
          <a:ext cx="1130844" cy="113088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8046A-D6DB-4443-BC45-B926A3A79D3F}">
      <dsp:nvSpPr>
        <dsp:cNvPr id="0" name=""/>
        <dsp:cNvSpPr/>
      </dsp:nvSpPr>
      <dsp:spPr>
        <a:xfrm>
          <a:off x="-5814276" y="-890414"/>
          <a:ext cx="6926264" cy="6926264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21400-923B-4F11-9AB8-CC62D8EF73C8}">
      <dsp:nvSpPr>
        <dsp:cNvPr id="0" name=""/>
        <dsp:cNvSpPr/>
      </dsp:nvSpPr>
      <dsp:spPr>
        <a:xfrm>
          <a:off x="360952" y="233911"/>
          <a:ext cx="8067300" cy="46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7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err="1" smtClean="0"/>
            <a:t>Kapasitas</a:t>
          </a:r>
          <a:r>
            <a:rPr lang="en-AU" sz="2100" kern="1200" dirty="0" smtClean="0"/>
            <a:t> </a:t>
          </a:r>
          <a:r>
            <a:rPr lang="en-AU" sz="2100" kern="1200" dirty="0" err="1" smtClean="0"/>
            <a:t>asrama</a:t>
          </a:r>
          <a:r>
            <a:rPr lang="en-AU" sz="2100" kern="1200" dirty="0" smtClean="0"/>
            <a:t> PTM </a:t>
          </a:r>
          <a:r>
            <a:rPr lang="en-AU" sz="2100" kern="1200" dirty="0" err="1" smtClean="0"/>
            <a:t>lebih</a:t>
          </a:r>
          <a:r>
            <a:rPr lang="en-AU" sz="2100" kern="1200" dirty="0" smtClean="0"/>
            <a:t> </a:t>
          </a:r>
          <a:r>
            <a:rPr lang="en-AU" sz="2100" kern="1200" dirty="0" err="1" smtClean="0"/>
            <a:t>dari</a:t>
          </a:r>
          <a:r>
            <a:rPr lang="en-AU" sz="2100" kern="1200" dirty="0" smtClean="0"/>
            <a:t> 7433 </a:t>
          </a:r>
          <a:r>
            <a:rPr lang="en-AU" sz="2100" kern="1200" dirty="0" err="1" smtClean="0"/>
            <a:t>tempat</a:t>
          </a:r>
          <a:r>
            <a:rPr lang="en-AU" sz="2100" kern="1200" dirty="0" smtClean="0"/>
            <a:t> </a:t>
          </a:r>
          <a:r>
            <a:rPr lang="en-AU" sz="2100" kern="1200" dirty="0" err="1" smtClean="0"/>
            <a:t>tidur</a:t>
          </a:r>
          <a:endParaRPr lang="en-AU" sz="2100" kern="1200" dirty="0"/>
        </a:p>
      </dsp:txBody>
      <dsp:txXfrm>
        <a:off x="360952" y="233911"/>
        <a:ext cx="8067300" cy="467617"/>
      </dsp:txXfrm>
    </dsp:sp>
    <dsp:sp modelId="{2C6FCA41-6371-413D-BE9F-413D9E7CF2B3}">
      <dsp:nvSpPr>
        <dsp:cNvPr id="0" name=""/>
        <dsp:cNvSpPr/>
      </dsp:nvSpPr>
      <dsp:spPr>
        <a:xfrm>
          <a:off x="68691" y="175459"/>
          <a:ext cx="584521" cy="5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60BB0-C0EB-4270-833C-0F9BCC6211FB}">
      <dsp:nvSpPr>
        <dsp:cNvPr id="0" name=""/>
        <dsp:cNvSpPr/>
      </dsp:nvSpPr>
      <dsp:spPr>
        <a:xfrm>
          <a:off x="784421" y="935748"/>
          <a:ext cx="7643830" cy="467617"/>
        </a:xfrm>
        <a:prstGeom prst="rect">
          <a:avLst/>
        </a:prstGeom>
        <a:solidFill>
          <a:schemeClr val="accent3">
            <a:hueOff val="-189559"/>
            <a:satOff val="-781"/>
            <a:lumOff val="-1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7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smtClean="0"/>
            <a:t>Minimum stay seminggu, setara Darul Arqam (DA)</a:t>
          </a:r>
          <a:endParaRPr lang="en-AU" sz="2100" kern="1200"/>
        </a:p>
      </dsp:txBody>
      <dsp:txXfrm>
        <a:off x="784421" y="935748"/>
        <a:ext cx="7643830" cy="467617"/>
      </dsp:txXfrm>
    </dsp:sp>
    <dsp:sp modelId="{BB8F6B52-6861-4DE2-87C5-5AAF2502177B}">
      <dsp:nvSpPr>
        <dsp:cNvPr id="0" name=""/>
        <dsp:cNvSpPr/>
      </dsp:nvSpPr>
      <dsp:spPr>
        <a:xfrm>
          <a:off x="492160" y="877296"/>
          <a:ext cx="584521" cy="5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89559"/>
              <a:satOff val="-781"/>
              <a:lumOff val="-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D481A-984C-4871-A8AF-58B1F583E297}">
      <dsp:nvSpPr>
        <dsp:cNvPr id="0" name=""/>
        <dsp:cNvSpPr/>
      </dsp:nvSpPr>
      <dsp:spPr>
        <a:xfrm>
          <a:off x="1016480" y="1637071"/>
          <a:ext cx="7411771" cy="467617"/>
        </a:xfrm>
        <a:prstGeom prst="rect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7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smtClean="0"/>
            <a:t>Program sebulan</a:t>
          </a:r>
          <a:endParaRPr lang="en-AU" sz="2100" kern="1200"/>
        </a:p>
      </dsp:txBody>
      <dsp:txXfrm>
        <a:off x="1016480" y="1637071"/>
        <a:ext cx="7411771" cy="467617"/>
      </dsp:txXfrm>
    </dsp:sp>
    <dsp:sp modelId="{A9812997-B621-4ABD-9F49-CA01FA257317}">
      <dsp:nvSpPr>
        <dsp:cNvPr id="0" name=""/>
        <dsp:cNvSpPr/>
      </dsp:nvSpPr>
      <dsp:spPr>
        <a:xfrm>
          <a:off x="724219" y="1578619"/>
          <a:ext cx="584521" cy="5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79119"/>
              <a:satOff val="-1563"/>
              <a:lumOff val="-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5CDFA-9E82-4EFE-AF0B-679639A83935}">
      <dsp:nvSpPr>
        <dsp:cNvPr id="0" name=""/>
        <dsp:cNvSpPr/>
      </dsp:nvSpPr>
      <dsp:spPr>
        <a:xfrm>
          <a:off x="1090574" y="2338908"/>
          <a:ext cx="7337677" cy="467617"/>
        </a:xfrm>
        <a:prstGeom prst="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7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smtClean="0"/>
            <a:t>Program setahun</a:t>
          </a:r>
          <a:endParaRPr lang="en-AU" sz="2100" kern="1200"/>
        </a:p>
      </dsp:txBody>
      <dsp:txXfrm>
        <a:off x="1090574" y="2338908"/>
        <a:ext cx="7337677" cy="467617"/>
      </dsp:txXfrm>
    </dsp:sp>
    <dsp:sp modelId="{5525BDAF-10C5-4A95-8A58-A448D063A100}">
      <dsp:nvSpPr>
        <dsp:cNvPr id="0" name=""/>
        <dsp:cNvSpPr/>
      </dsp:nvSpPr>
      <dsp:spPr>
        <a:xfrm>
          <a:off x="798314" y="2280456"/>
          <a:ext cx="584521" cy="5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5A476-8B5C-4100-91ED-365FB2249581}">
      <dsp:nvSpPr>
        <dsp:cNvPr id="0" name=""/>
        <dsp:cNvSpPr/>
      </dsp:nvSpPr>
      <dsp:spPr>
        <a:xfrm>
          <a:off x="1016480" y="3040746"/>
          <a:ext cx="7411771" cy="467617"/>
        </a:xfrm>
        <a:prstGeom prst="rect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7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smtClean="0"/>
            <a:t>Program sepanjang masa studi</a:t>
          </a:r>
          <a:endParaRPr lang="en-AU" sz="2100" kern="1200"/>
        </a:p>
      </dsp:txBody>
      <dsp:txXfrm>
        <a:off x="1016480" y="3040746"/>
        <a:ext cx="7411771" cy="467617"/>
      </dsp:txXfrm>
    </dsp:sp>
    <dsp:sp modelId="{B0762F09-DE03-4110-95AF-4307C5B5D528}">
      <dsp:nvSpPr>
        <dsp:cNvPr id="0" name=""/>
        <dsp:cNvSpPr/>
      </dsp:nvSpPr>
      <dsp:spPr>
        <a:xfrm>
          <a:off x="724219" y="2982294"/>
          <a:ext cx="584521" cy="5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58238"/>
              <a:satOff val="-3126"/>
              <a:lumOff val="-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4E21C-0E3B-4BDE-9052-AB327F8C8FE8}">
      <dsp:nvSpPr>
        <dsp:cNvPr id="0" name=""/>
        <dsp:cNvSpPr/>
      </dsp:nvSpPr>
      <dsp:spPr>
        <a:xfrm>
          <a:off x="784421" y="3742069"/>
          <a:ext cx="7643830" cy="467617"/>
        </a:xfrm>
        <a:prstGeom prst="rect">
          <a:avLst/>
        </a:prstGeom>
        <a:solidFill>
          <a:schemeClr val="accent3">
            <a:hueOff val="-947797"/>
            <a:satOff val="-3907"/>
            <a:lumOff val="-8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7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smtClean="0"/>
            <a:t>Durasi tinggal di asrama sangat mencukupi untuk pembinaan</a:t>
          </a:r>
          <a:endParaRPr lang="en-AU" sz="2100" kern="1200"/>
        </a:p>
      </dsp:txBody>
      <dsp:txXfrm>
        <a:off x="784421" y="3742069"/>
        <a:ext cx="7643830" cy="467617"/>
      </dsp:txXfrm>
    </dsp:sp>
    <dsp:sp modelId="{B31E1F14-FE66-4AAE-8874-1B488AB667FF}">
      <dsp:nvSpPr>
        <dsp:cNvPr id="0" name=""/>
        <dsp:cNvSpPr/>
      </dsp:nvSpPr>
      <dsp:spPr>
        <a:xfrm>
          <a:off x="492160" y="3683616"/>
          <a:ext cx="584521" cy="5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47797"/>
              <a:satOff val="-3907"/>
              <a:lumOff val="-8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77A67-D7B1-49C3-9202-C0F84C3DD9DC}">
      <dsp:nvSpPr>
        <dsp:cNvPr id="0" name=""/>
        <dsp:cNvSpPr/>
      </dsp:nvSpPr>
      <dsp:spPr>
        <a:xfrm>
          <a:off x="360952" y="4443906"/>
          <a:ext cx="8067300" cy="467617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7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smtClean="0"/>
            <a:t>Integrasi dengan kegiatan akademik</a:t>
          </a:r>
          <a:endParaRPr lang="en-AU" sz="2100" kern="1200"/>
        </a:p>
      </dsp:txBody>
      <dsp:txXfrm>
        <a:off x="360952" y="4443906"/>
        <a:ext cx="8067300" cy="467617"/>
      </dsp:txXfrm>
    </dsp:sp>
    <dsp:sp modelId="{4AB3E5E0-0AAA-4E34-9189-70C97312F3A2}">
      <dsp:nvSpPr>
        <dsp:cNvPr id="0" name=""/>
        <dsp:cNvSpPr/>
      </dsp:nvSpPr>
      <dsp:spPr>
        <a:xfrm>
          <a:off x="68691" y="4385454"/>
          <a:ext cx="584521" cy="5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0207-B0AA-4875-91D4-9CEBB5C6FFBB}">
      <dsp:nvSpPr>
        <dsp:cNvPr id="0" name=""/>
        <dsp:cNvSpPr/>
      </dsp:nvSpPr>
      <dsp:spPr>
        <a:xfrm>
          <a:off x="1301315" y="0"/>
          <a:ext cx="5616624" cy="5616624"/>
        </a:xfrm>
        <a:prstGeom prst="diamond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FCB04-C565-4B85-929D-FD7129CE8128}">
      <dsp:nvSpPr>
        <dsp:cNvPr id="0" name=""/>
        <dsp:cNvSpPr/>
      </dsp:nvSpPr>
      <dsp:spPr>
        <a:xfrm>
          <a:off x="370381" y="533579"/>
          <a:ext cx="2190483" cy="21904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Durasi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b="1" kern="1200" dirty="0" smtClean="0">
              <a:solidFill>
                <a:srgbClr val="FF0000"/>
              </a:solidFill>
              <a:latin typeface="Bodoni Bk BT" pitchFamily="18" charset="0"/>
            </a:rPr>
            <a:t>5 </a:t>
          </a:r>
          <a:r>
            <a:rPr lang="en-US" sz="2600" b="1" kern="1200" dirty="0" err="1" smtClean="0">
              <a:solidFill>
                <a:srgbClr val="FF0000"/>
              </a:solidFill>
              <a:latin typeface="Bodoni Bk BT" pitchFamily="18" charset="0"/>
            </a:rPr>
            <a:t>hari</a:t>
          </a:r>
          <a:r>
            <a:rPr lang="en-US" sz="2600" b="1" kern="1200" dirty="0" smtClean="0">
              <a:solidFill>
                <a:srgbClr val="FF0000"/>
              </a:solidFill>
              <a:latin typeface="Bodoni Bk BT" pitchFamily="18" charset="0"/>
            </a:rPr>
            <a:t> - </a:t>
          </a:r>
          <a:r>
            <a:rPr lang="en-US" sz="2600" b="1" kern="1200" dirty="0" err="1" smtClean="0">
              <a:solidFill>
                <a:srgbClr val="FF0000"/>
              </a:solidFill>
              <a:latin typeface="Bodoni Bk BT" pitchFamily="18" charset="0"/>
            </a:rPr>
            <a:t>Seminggu</a:t>
          </a:r>
          <a:r>
            <a:rPr lang="en-US" sz="26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(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Darul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Arqam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Dasar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)</a:t>
          </a:r>
          <a:endParaRPr lang="en-AU" sz="2600" kern="1200" dirty="0">
            <a:solidFill>
              <a:srgbClr val="FF0000"/>
            </a:solidFill>
            <a:latin typeface="Bodoni Bk BT" pitchFamily="18" charset="0"/>
          </a:endParaRPr>
        </a:p>
      </dsp:txBody>
      <dsp:txXfrm>
        <a:off x="477312" y="640510"/>
        <a:ext cx="1976621" cy="1976621"/>
      </dsp:txXfrm>
    </dsp:sp>
    <dsp:sp modelId="{F6B78404-A7CD-47DA-B1A8-EEA50FC2079A}">
      <dsp:nvSpPr>
        <dsp:cNvPr id="0" name=""/>
        <dsp:cNvSpPr/>
      </dsp:nvSpPr>
      <dsp:spPr>
        <a:xfrm>
          <a:off x="5626979" y="533579"/>
          <a:ext cx="2190483" cy="21904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rgbClr val="FFFF00"/>
              </a:solidFill>
              <a:latin typeface="Bodoni Bk BT" pitchFamily="18" charset="0"/>
            </a:rPr>
            <a:t>Durasi</a:t>
          </a:r>
          <a:r>
            <a:rPr lang="en-US" sz="2600" b="1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2600" b="1" kern="1200" dirty="0" err="1" smtClean="0">
              <a:solidFill>
                <a:srgbClr val="FFFF00"/>
              </a:solidFill>
              <a:latin typeface="Bodoni Bk BT" pitchFamily="18" charset="0"/>
            </a:rPr>
            <a:t>Sebulan</a:t>
          </a:r>
          <a:r>
            <a:rPr lang="en-US" sz="2600" b="1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2600" kern="1200" dirty="0" smtClean="0">
              <a:solidFill>
                <a:srgbClr val="FFFF00"/>
              </a:solidFill>
              <a:latin typeface="Bodoni Bk BT" pitchFamily="18" charset="0"/>
            </a:rPr>
            <a:t>(</a:t>
          </a:r>
          <a:r>
            <a:rPr lang="en-US" sz="2600" kern="1200" dirty="0" err="1" smtClean="0">
              <a:solidFill>
                <a:srgbClr val="FFFF00"/>
              </a:solidFill>
              <a:latin typeface="Bodoni Bk BT" pitchFamily="18" charset="0"/>
            </a:rPr>
            <a:t>Darul</a:t>
          </a:r>
          <a:r>
            <a:rPr lang="en-US" sz="2600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2600" kern="1200" dirty="0" err="1" smtClean="0">
              <a:solidFill>
                <a:srgbClr val="FFFF00"/>
              </a:solidFill>
              <a:latin typeface="Bodoni Bk BT" pitchFamily="18" charset="0"/>
            </a:rPr>
            <a:t>Arqam</a:t>
          </a:r>
          <a:r>
            <a:rPr lang="en-US" sz="2600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2600" kern="1200" dirty="0" err="1" smtClean="0">
              <a:solidFill>
                <a:srgbClr val="FFFF00"/>
              </a:solidFill>
              <a:latin typeface="Bodoni Bk BT" pitchFamily="18" charset="0"/>
            </a:rPr>
            <a:t>Menengah</a:t>
          </a:r>
          <a:r>
            <a:rPr lang="en-US" sz="2600" kern="1200" dirty="0" smtClean="0">
              <a:solidFill>
                <a:srgbClr val="FFFF00"/>
              </a:solidFill>
              <a:latin typeface="Bodoni Bk BT" pitchFamily="18" charset="0"/>
            </a:rPr>
            <a:t>)</a:t>
          </a:r>
          <a:endParaRPr lang="en-AU" sz="2600" kern="1200" dirty="0">
            <a:solidFill>
              <a:srgbClr val="FFFF00"/>
            </a:solidFill>
            <a:latin typeface="Bodoni Bk BT" pitchFamily="18" charset="0"/>
          </a:endParaRPr>
        </a:p>
      </dsp:txBody>
      <dsp:txXfrm>
        <a:off x="5733910" y="640510"/>
        <a:ext cx="1976621" cy="1976621"/>
      </dsp:txXfrm>
    </dsp:sp>
    <dsp:sp modelId="{52EEC2E6-7ED3-4CDC-B000-9CA5BCE854D9}">
      <dsp:nvSpPr>
        <dsp:cNvPr id="0" name=""/>
        <dsp:cNvSpPr/>
      </dsp:nvSpPr>
      <dsp:spPr>
        <a:xfrm>
          <a:off x="370381" y="2892561"/>
          <a:ext cx="2190483" cy="21904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Durasi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latin typeface="Bodoni Bk BT" pitchFamily="18" charset="0"/>
            </a:rPr>
            <a:t>Setahun</a:t>
          </a:r>
          <a:r>
            <a:rPr lang="en-US" sz="2600" b="1" kern="1200" dirty="0" smtClean="0">
              <a:solidFill>
                <a:srgbClr val="FF0000"/>
              </a:solidFill>
              <a:latin typeface="Bodoni Bk BT" pitchFamily="18" charset="0"/>
            </a:rPr>
            <a:t>/</a:t>
          </a:r>
          <a:r>
            <a:rPr lang="en-US" sz="2600" b="1" kern="1200" dirty="0" err="1" smtClean="0">
              <a:solidFill>
                <a:srgbClr val="FF0000"/>
              </a:solidFill>
              <a:latin typeface="Bodoni Bk BT" pitchFamily="18" charset="0"/>
            </a:rPr>
            <a:t>lebih</a:t>
          </a:r>
          <a:r>
            <a:rPr lang="en-US" sz="26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(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Darul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Arqam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Utama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)</a:t>
          </a:r>
          <a:endParaRPr lang="en-AU" sz="2600" kern="1200" dirty="0">
            <a:solidFill>
              <a:srgbClr val="FF0000"/>
            </a:solidFill>
            <a:latin typeface="Bodoni Bk BT" pitchFamily="18" charset="0"/>
          </a:endParaRPr>
        </a:p>
      </dsp:txBody>
      <dsp:txXfrm>
        <a:off x="477312" y="2999492"/>
        <a:ext cx="1976621" cy="1976621"/>
      </dsp:txXfrm>
    </dsp:sp>
    <dsp:sp modelId="{AD10CA4D-2CF6-4E1E-A03B-8C19BD94F269}">
      <dsp:nvSpPr>
        <dsp:cNvPr id="0" name=""/>
        <dsp:cNvSpPr/>
      </dsp:nvSpPr>
      <dsp:spPr>
        <a:xfrm>
          <a:off x="5626979" y="2892561"/>
          <a:ext cx="2190483" cy="21904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rgbClr val="FF0000"/>
              </a:solidFill>
              <a:latin typeface="Bodoni Bk BT" pitchFamily="18" charset="0"/>
            </a:rPr>
            <a:t>Sepanjang</a:t>
          </a:r>
          <a:r>
            <a:rPr lang="en-US" sz="2600" b="1" kern="1200" dirty="0" smtClean="0">
              <a:solidFill>
                <a:srgbClr val="FF0000"/>
              </a:solidFill>
              <a:latin typeface="Bodoni Bk BT" pitchFamily="18" charset="0"/>
            </a:rPr>
            <a:t> masa </a:t>
          </a:r>
          <a:r>
            <a:rPr lang="en-US" sz="2600" b="1" kern="1200" dirty="0" err="1" smtClean="0">
              <a:solidFill>
                <a:srgbClr val="FF0000"/>
              </a:solidFill>
              <a:latin typeface="Bodoni Bk BT" pitchFamily="18" charset="0"/>
            </a:rPr>
            <a:t>studi</a:t>
          </a:r>
          <a:r>
            <a:rPr lang="en-US" sz="26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(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Darul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Arqam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2600" kern="1200" dirty="0" err="1" smtClean="0">
              <a:solidFill>
                <a:srgbClr val="FF0000"/>
              </a:solidFill>
              <a:latin typeface="Bodoni Bk BT" pitchFamily="18" charset="0"/>
            </a:rPr>
            <a:t>Paripurna</a:t>
          </a:r>
          <a:r>
            <a:rPr lang="en-US" sz="2600" kern="1200" dirty="0" smtClean="0">
              <a:solidFill>
                <a:srgbClr val="FF0000"/>
              </a:solidFill>
              <a:latin typeface="Bodoni Bk BT" pitchFamily="18" charset="0"/>
            </a:rPr>
            <a:t>)</a:t>
          </a:r>
          <a:endParaRPr lang="en-AU" sz="2600" kern="1200" dirty="0">
            <a:solidFill>
              <a:srgbClr val="FF0000"/>
            </a:solidFill>
            <a:latin typeface="Bodoni Bk BT" pitchFamily="18" charset="0"/>
          </a:endParaRPr>
        </a:p>
      </dsp:txBody>
      <dsp:txXfrm>
        <a:off x="5733910" y="2999492"/>
        <a:ext cx="1976621" cy="1976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0207-B0AA-4875-91D4-9CEBB5C6FFBB}">
      <dsp:nvSpPr>
        <dsp:cNvPr id="0" name=""/>
        <dsp:cNvSpPr/>
      </dsp:nvSpPr>
      <dsp:spPr>
        <a:xfrm>
          <a:off x="1090488" y="0"/>
          <a:ext cx="6336703" cy="6336703"/>
        </a:xfrm>
        <a:prstGeom prst="diamond">
          <a:avLst/>
        </a:prstGeom>
        <a:noFill/>
        <a:ln w="28575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FCB04-C565-4B85-929D-FD7129CE8128}">
      <dsp:nvSpPr>
        <dsp:cNvPr id="0" name=""/>
        <dsp:cNvSpPr/>
      </dsp:nvSpPr>
      <dsp:spPr>
        <a:xfrm>
          <a:off x="1687278" y="601986"/>
          <a:ext cx="2471314" cy="24713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(1) AIK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Dasar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;</a:t>
          </a:r>
          <a:b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</a:b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(2)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Ibadah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Dasar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(3) Leadership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(4) Soft Skills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(5)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Bakti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santri</a:t>
          </a:r>
          <a:endParaRPr lang="en-US" sz="1400" b="1" kern="1200" dirty="0" smtClean="0">
            <a:solidFill>
              <a:srgbClr val="FF0000"/>
            </a:solidFill>
            <a:latin typeface="Bodoni Bk BT" pitchFamily="18" charset="0"/>
          </a:endParaRPr>
        </a:p>
      </dsp:txBody>
      <dsp:txXfrm>
        <a:off x="1807918" y="722626"/>
        <a:ext cx="2230034" cy="2230034"/>
      </dsp:txXfrm>
    </dsp:sp>
    <dsp:sp modelId="{F6B78404-A7CD-47DA-B1A8-EEA50FC2079A}">
      <dsp:nvSpPr>
        <dsp:cNvPr id="0" name=""/>
        <dsp:cNvSpPr/>
      </dsp:nvSpPr>
      <dsp:spPr>
        <a:xfrm>
          <a:off x="4348694" y="601986"/>
          <a:ext cx="2471314" cy="24713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(1) AIK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Lanjut</a:t>
          </a:r>
          <a:endParaRPr lang="en-US" sz="1400" b="1" kern="1200" dirty="0" smtClean="0">
            <a:solidFill>
              <a:srgbClr val="FFFF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(2)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Ibadah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lanjut</a:t>
          </a:r>
          <a:endParaRPr lang="en-US" sz="1400" b="1" kern="1200" dirty="0" smtClean="0">
            <a:solidFill>
              <a:srgbClr val="FFFF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(3)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Muballigh</a:t>
          </a:r>
          <a:endParaRPr lang="en-US" sz="1400" b="1" kern="1200" dirty="0" smtClean="0">
            <a:solidFill>
              <a:srgbClr val="FFFF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(4) Leadership/Kader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awal</a:t>
          </a:r>
          <a:endParaRPr lang="en-US" sz="1400" b="1" kern="1200" dirty="0" smtClean="0">
            <a:solidFill>
              <a:srgbClr val="FFFF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(5)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Anggota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Muh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(KTA)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(6)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Juz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30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(7) Soft skills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(8)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Bakti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santri</a:t>
          </a:r>
          <a:endParaRPr lang="en-AU" sz="1400" b="1" kern="1200" dirty="0">
            <a:solidFill>
              <a:srgbClr val="FFFF00"/>
            </a:solidFill>
            <a:latin typeface="Bodoni Bk BT" pitchFamily="18" charset="0"/>
          </a:endParaRPr>
        </a:p>
      </dsp:txBody>
      <dsp:txXfrm>
        <a:off x="4469334" y="722626"/>
        <a:ext cx="2230034" cy="2230034"/>
      </dsp:txXfrm>
    </dsp:sp>
    <dsp:sp modelId="{52EEC2E6-7ED3-4CDC-B000-9CA5BCE854D9}">
      <dsp:nvSpPr>
        <dsp:cNvPr id="0" name=""/>
        <dsp:cNvSpPr/>
      </dsp:nvSpPr>
      <dsp:spPr>
        <a:xfrm>
          <a:off x="1687278" y="3263402"/>
          <a:ext cx="2471314" cy="24713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(1) AIK Advance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(2)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Muballigh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/Bahasa/</a:t>
          </a:r>
          <a:b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</a:b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Ulama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/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Tahfidh</a:t>
          </a:r>
          <a:endParaRPr lang="en-US" sz="1400" b="1" kern="1200" dirty="0" smtClean="0">
            <a:solidFill>
              <a:srgbClr val="FFFF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(4) Leadership/Kader Advance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(5)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Anggota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Muh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(KTA)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(6)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Juz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29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dan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30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(7) Soft Skills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(8)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Bakti</a:t>
          </a:r>
          <a:r>
            <a:rPr lang="en-US" sz="1400" b="1" kern="1200" dirty="0" smtClean="0">
              <a:solidFill>
                <a:srgbClr val="FFFF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FF00"/>
              </a:solidFill>
              <a:latin typeface="Bodoni Bk BT" pitchFamily="18" charset="0"/>
            </a:rPr>
            <a:t>santri</a:t>
          </a:r>
          <a:endParaRPr lang="en-AU" sz="1400" b="1" kern="1200" dirty="0">
            <a:solidFill>
              <a:srgbClr val="FF0000"/>
            </a:solidFill>
            <a:latin typeface="Bodoni Bk BT" pitchFamily="18" charset="0"/>
          </a:endParaRPr>
        </a:p>
      </dsp:txBody>
      <dsp:txXfrm>
        <a:off x="1807918" y="3384042"/>
        <a:ext cx="2230034" cy="2230034"/>
      </dsp:txXfrm>
    </dsp:sp>
    <dsp:sp modelId="{AD10CA4D-2CF6-4E1E-A03B-8C19BD94F269}">
      <dsp:nvSpPr>
        <dsp:cNvPr id="0" name=""/>
        <dsp:cNvSpPr/>
      </dsp:nvSpPr>
      <dsp:spPr>
        <a:xfrm>
          <a:off x="4348694" y="3263402"/>
          <a:ext cx="2471314" cy="24713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(1) AIK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Utama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 +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Bidang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ilmu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 +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Profesi</a:t>
          </a:r>
          <a:endParaRPr lang="en-US" sz="1400" b="1" kern="1200" dirty="0" smtClean="0">
            <a:solidFill>
              <a:srgbClr val="FF00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(2)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Muballigh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/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bahasa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/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ulama</a:t>
          </a:r>
          <a:endParaRPr lang="en-US" sz="1400" b="1" kern="1200" dirty="0" smtClean="0">
            <a:solidFill>
              <a:srgbClr val="FF00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(3) Leadership/Kader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Utama</a:t>
          </a:r>
          <a:endParaRPr lang="en-US" sz="1400" b="1" kern="1200" dirty="0" smtClean="0">
            <a:solidFill>
              <a:srgbClr val="FF00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(4) KTA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(5) 3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Juz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atau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lebih</a:t>
          </a:r>
          <a:endParaRPr lang="en-US" sz="1400" b="1" kern="1200" dirty="0" smtClean="0">
            <a:solidFill>
              <a:srgbClr val="FF0000"/>
            </a:solidFill>
            <a:latin typeface="Bodoni Bk BT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(6) Soft Skills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(7)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Bakti</a:t>
          </a:r>
          <a:r>
            <a:rPr lang="en-US" sz="1400" b="1" kern="1200" dirty="0" smtClean="0">
              <a:solidFill>
                <a:srgbClr val="FF0000"/>
              </a:solidFill>
              <a:latin typeface="Bodoni Bk BT" pitchFamily="18" charset="0"/>
            </a:rPr>
            <a:t> </a:t>
          </a:r>
          <a:r>
            <a:rPr lang="en-US" sz="1400" b="1" kern="1200" dirty="0" err="1" smtClean="0">
              <a:solidFill>
                <a:srgbClr val="FF0000"/>
              </a:solidFill>
              <a:latin typeface="Bodoni Bk BT" pitchFamily="18" charset="0"/>
            </a:rPr>
            <a:t>santri</a:t>
          </a:r>
          <a:endParaRPr lang="en-AU" sz="1400" b="1" kern="1200" dirty="0">
            <a:solidFill>
              <a:srgbClr val="FF0000"/>
            </a:solidFill>
            <a:latin typeface="Bodoni Bk BT" pitchFamily="18" charset="0"/>
          </a:endParaRPr>
        </a:p>
      </dsp:txBody>
      <dsp:txXfrm>
        <a:off x="4469334" y="3384042"/>
        <a:ext cx="2230034" cy="2230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1010-8556-4B50-B337-B8E45E3CA515}">
      <dsp:nvSpPr>
        <dsp:cNvPr id="0" name=""/>
        <dsp:cNvSpPr/>
      </dsp:nvSpPr>
      <dsp:spPr>
        <a:xfrm>
          <a:off x="3543225" y="1160336"/>
          <a:ext cx="1554508" cy="155450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5356DB-5D69-4EDF-B420-7FE2861B9192}">
      <dsp:nvSpPr>
        <dsp:cNvPr id="0" name=""/>
        <dsp:cNvSpPr/>
      </dsp:nvSpPr>
      <dsp:spPr>
        <a:xfrm>
          <a:off x="3348911" y="0"/>
          <a:ext cx="1943135" cy="10585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err="1" smtClean="0"/>
            <a:t>Akademik</a:t>
          </a:r>
          <a:r>
            <a:rPr lang="en-AU" sz="2400" kern="1200" dirty="0" smtClean="0"/>
            <a:t>/</a:t>
          </a:r>
          <a:br>
            <a:rPr lang="en-AU" sz="2400" kern="1200" dirty="0" smtClean="0"/>
          </a:br>
          <a:r>
            <a:rPr lang="en-AU" sz="2400" kern="1200" dirty="0" smtClean="0"/>
            <a:t>Professional</a:t>
          </a:r>
          <a:endParaRPr lang="en-AU" sz="2400" kern="1200" dirty="0"/>
        </a:p>
      </dsp:txBody>
      <dsp:txXfrm>
        <a:off x="3348911" y="0"/>
        <a:ext cx="1943135" cy="1058517"/>
      </dsp:txXfrm>
    </dsp:sp>
    <dsp:sp modelId="{FBA22FE0-8F66-4138-B902-256CA4ED7A1F}">
      <dsp:nvSpPr>
        <dsp:cNvPr id="0" name=""/>
        <dsp:cNvSpPr/>
      </dsp:nvSpPr>
      <dsp:spPr>
        <a:xfrm>
          <a:off x="4047792" y="1451680"/>
          <a:ext cx="1554508" cy="1554508"/>
        </a:xfrm>
        <a:prstGeom prst="ellipse">
          <a:avLst/>
        </a:prstGeom>
        <a:solidFill>
          <a:schemeClr val="accent5">
            <a:alpha val="50000"/>
            <a:hueOff val="-367427"/>
            <a:satOff val="54"/>
            <a:lumOff val="-1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C501C8-AD64-4A87-9D4A-1329E94C0161}">
      <dsp:nvSpPr>
        <dsp:cNvPr id="0" name=""/>
        <dsp:cNvSpPr/>
      </dsp:nvSpPr>
      <dsp:spPr>
        <a:xfrm>
          <a:off x="5717593" y="1008111"/>
          <a:ext cx="1841444" cy="11593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Kader/</a:t>
          </a:r>
          <a:r>
            <a:rPr lang="en-AU" sz="2400" kern="1200" dirty="0" err="1" smtClean="0"/>
            <a:t>Aktivis</a:t>
          </a:r>
          <a:endParaRPr lang="en-AU" sz="2400" kern="1200" dirty="0"/>
        </a:p>
      </dsp:txBody>
      <dsp:txXfrm>
        <a:off x="5717593" y="1008111"/>
        <a:ext cx="1841444" cy="1159328"/>
      </dsp:txXfrm>
    </dsp:sp>
    <dsp:sp modelId="{A7486063-9A45-4FF2-A081-6CA6FC913412}">
      <dsp:nvSpPr>
        <dsp:cNvPr id="0" name=""/>
        <dsp:cNvSpPr/>
      </dsp:nvSpPr>
      <dsp:spPr>
        <a:xfrm>
          <a:off x="4047792" y="2034369"/>
          <a:ext cx="1554508" cy="1554508"/>
        </a:xfrm>
        <a:prstGeom prst="ellipse">
          <a:avLst/>
        </a:prstGeom>
        <a:solidFill>
          <a:schemeClr val="accent5">
            <a:alpha val="50000"/>
            <a:hueOff val="-734855"/>
            <a:satOff val="108"/>
            <a:lumOff val="-2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CA55DC-C4B0-4C1A-91DF-6D2A573AA8F1}">
      <dsp:nvSpPr>
        <dsp:cNvPr id="0" name=""/>
        <dsp:cNvSpPr/>
      </dsp:nvSpPr>
      <dsp:spPr>
        <a:xfrm>
          <a:off x="5717593" y="2737023"/>
          <a:ext cx="1841444" cy="12954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err="1" smtClean="0"/>
            <a:t>Ulama</a:t>
          </a:r>
          <a:endParaRPr lang="en-AU" sz="2400" kern="1200" dirty="0"/>
        </a:p>
      </dsp:txBody>
      <dsp:txXfrm>
        <a:off x="5717593" y="2737023"/>
        <a:ext cx="1841444" cy="1295423"/>
      </dsp:txXfrm>
    </dsp:sp>
    <dsp:sp modelId="{BFB20489-6293-4554-8B85-54247CFC5429}">
      <dsp:nvSpPr>
        <dsp:cNvPr id="0" name=""/>
        <dsp:cNvSpPr/>
      </dsp:nvSpPr>
      <dsp:spPr>
        <a:xfrm>
          <a:off x="3543225" y="2326217"/>
          <a:ext cx="1554508" cy="1554508"/>
        </a:xfrm>
        <a:prstGeom prst="ellipse">
          <a:avLst/>
        </a:prstGeom>
        <a:solidFill>
          <a:schemeClr val="accent5">
            <a:alpha val="50000"/>
            <a:hueOff val="-1102282"/>
            <a:satOff val="162"/>
            <a:lumOff val="-38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4045FF-B63D-4A9A-A4A1-92B404108431}">
      <dsp:nvSpPr>
        <dsp:cNvPr id="0" name=""/>
        <dsp:cNvSpPr/>
      </dsp:nvSpPr>
      <dsp:spPr>
        <a:xfrm>
          <a:off x="3348911" y="3982041"/>
          <a:ext cx="1943135" cy="10585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err="1" smtClean="0"/>
            <a:t>Ibadah</a:t>
          </a:r>
          <a:r>
            <a:rPr lang="en-AU" sz="2400" kern="1200" dirty="0" smtClean="0"/>
            <a:t>/</a:t>
          </a:r>
          <a:r>
            <a:rPr lang="en-AU" sz="2400" kern="1200" dirty="0" err="1" smtClean="0"/>
            <a:t>akhlaq</a:t>
          </a:r>
          <a:endParaRPr lang="en-AU" sz="2400" kern="1200" dirty="0"/>
        </a:p>
      </dsp:txBody>
      <dsp:txXfrm>
        <a:off x="3348911" y="3982041"/>
        <a:ext cx="1943135" cy="1058517"/>
      </dsp:txXfrm>
    </dsp:sp>
    <dsp:sp modelId="{97540024-E70A-444A-B2E7-46B9F10302F7}">
      <dsp:nvSpPr>
        <dsp:cNvPr id="0" name=""/>
        <dsp:cNvSpPr/>
      </dsp:nvSpPr>
      <dsp:spPr>
        <a:xfrm>
          <a:off x="3038657" y="2034369"/>
          <a:ext cx="1554508" cy="1554508"/>
        </a:xfrm>
        <a:prstGeom prst="ellipse">
          <a:avLst/>
        </a:prstGeom>
        <a:solidFill>
          <a:schemeClr val="accent5">
            <a:alpha val="50000"/>
            <a:hueOff val="-1469710"/>
            <a:satOff val="216"/>
            <a:lumOff val="-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112ADB-A1DE-489E-8B34-14EECE958CD1}">
      <dsp:nvSpPr>
        <dsp:cNvPr id="0" name=""/>
        <dsp:cNvSpPr/>
      </dsp:nvSpPr>
      <dsp:spPr>
        <a:xfrm>
          <a:off x="1081920" y="2737023"/>
          <a:ext cx="1841444" cy="12954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Skill </a:t>
          </a:r>
          <a:r>
            <a:rPr lang="en-AU" sz="2400" kern="1200" dirty="0" err="1" smtClean="0"/>
            <a:t>Bahasa</a:t>
          </a:r>
          <a:endParaRPr lang="en-AU" sz="2400" kern="1200" dirty="0"/>
        </a:p>
      </dsp:txBody>
      <dsp:txXfrm>
        <a:off x="1081920" y="2737023"/>
        <a:ext cx="1841444" cy="1295423"/>
      </dsp:txXfrm>
    </dsp:sp>
    <dsp:sp modelId="{C3C631F1-C7D9-427F-93C0-65EA2948B8F9}">
      <dsp:nvSpPr>
        <dsp:cNvPr id="0" name=""/>
        <dsp:cNvSpPr/>
      </dsp:nvSpPr>
      <dsp:spPr>
        <a:xfrm>
          <a:off x="3038657" y="1451680"/>
          <a:ext cx="1554508" cy="1554508"/>
        </a:xfrm>
        <a:prstGeom prst="ellipse">
          <a:avLst/>
        </a:prstGeom>
        <a:solidFill>
          <a:schemeClr val="accent5">
            <a:alpha val="50000"/>
            <a:hueOff val="-1837137"/>
            <a:satOff val="270"/>
            <a:lumOff val="-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89E00B-31E0-4EC2-9ED4-5F1447E02FAF}">
      <dsp:nvSpPr>
        <dsp:cNvPr id="0" name=""/>
        <dsp:cNvSpPr/>
      </dsp:nvSpPr>
      <dsp:spPr>
        <a:xfrm>
          <a:off x="1081920" y="1008111"/>
          <a:ext cx="1841444" cy="12954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err="1" smtClean="0"/>
            <a:t>Muballigh</a:t>
          </a:r>
          <a:endParaRPr lang="en-AU" sz="2400" kern="1200" dirty="0"/>
        </a:p>
      </dsp:txBody>
      <dsp:txXfrm>
        <a:off x="1081920" y="1008111"/>
        <a:ext cx="1841444" cy="1295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EB8E1-5465-4371-9FBF-09AF0F7B8469}">
      <dsp:nvSpPr>
        <dsp:cNvPr id="0" name=""/>
        <dsp:cNvSpPr/>
      </dsp:nvSpPr>
      <dsp:spPr>
        <a:xfrm>
          <a:off x="0" y="1451944"/>
          <a:ext cx="8507287" cy="1935926"/>
        </a:xfrm>
        <a:prstGeom prst="notchedRightArrow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chilly" dir="t"/>
        </a:scene3d>
        <a:sp3d z="-12700" extrusionH="1700"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96613F95-1CE0-4988-AE09-DCDAC61F8F37}">
      <dsp:nvSpPr>
        <dsp:cNvPr id="0" name=""/>
        <dsp:cNvSpPr/>
      </dsp:nvSpPr>
      <dsp:spPr>
        <a:xfrm>
          <a:off x="3364" y="0"/>
          <a:ext cx="1471121" cy="193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Pembentukan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asosiasi</a:t>
          </a:r>
          <a:endParaRPr lang="en-AU" sz="1100" kern="1200" dirty="0"/>
        </a:p>
      </dsp:txBody>
      <dsp:txXfrm>
        <a:off x="3364" y="0"/>
        <a:ext cx="1471121" cy="1935926"/>
      </dsp:txXfrm>
    </dsp:sp>
    <dsp:sp modelId="{EE359F2C-6F53-434E-A009-DA785CAE7DE8}">
      <dsp:nvSpPr>
        <dsp:cNvPr id="0" name=""/>
        <dsp:cNvSpPr/>
      </dsp:nvSpPr>
      <dsp:spPr>
        <a:xfrm>
          <a:off x="496934" y="2177917"/>
          <a:ext cx="483981" cy="483981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C0D1F-6F4B-4EB5-B84E-54C6666BC4F0}">
      <dsp:nvSpPr>
        <dsp:cNvPr id="0" name=""/>
        <dsp:cNvSpPr/>
      </dsp:nvSpPr>
      <dsp:spPr>
        <a:xfrm>
          <a:off x="1548041" y="2903889"/>
          <a:ext cx="1471121" cy="193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err="1" smtClean="0"/>
            <a:t>Penyempurnaan</a:t>
          </a:r>
          <a:r>
            <a:rPr lang="en-US" sz="1100" kern="1200" smtClean="0"/>
            <a:t> database/</a:t>
          </a:r>
          <a:endParaRPr lang="en-AU" sz="1100" kern="1200" dirty="0"/>
        </a:p>
      </dsp:txBody>
      <dsp:txXfrm>
        <a:off x="1548041" y="2903889"/>
        <a:ext cx="1471121" cy="1935926"/>
      </dsp:txXfrm>
    </dsp:sp>
    <dsp:sp modelId="{1D45D1B3-40A7-4F77-A17E-34979EF5A576}">
      <dsp:nvSpPr>
        <dsp:cNvPr id="0" name=""/>
        <dsp:cNvSpPr/>
      </dsp:nvSpPr>
      <dsp:spPr>
        <a:xfrm>
          <a:off x="2041611" y="2177917"/>
          <a:ext cx="483981" cy="483981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083CD-3596-4921-91E4-698E3520691F}">
      <dsp:nvSpPr>
        <dsp:cNvPr id="0" name=""/>
        <dsp:cNvSpPr/>
      </dsp:nvSpPr>
      <dsp:spPr>
        <a:xfrm>
          <a:off x="3092719" y="0"/>
          <a:ext cx="1471121" cy="193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Penyempurnaan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standar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kompetensi</a:t>
          </a:r>
          <a:r>
            <a:rPr lang="en-US" sz="1100" kern="1200" dirty="0" smtClean="0"/>
            <a:t>/</a:t>
          </a:r>
          <a:r>
            <a:rPr lang="en-US" sz="1100" kern="1200" dirty="0" err="1" smtClean="0"/>
            <a:t>materi</a:t>
          </a:r>
          <a:endParaRPr lang="en-AU" sz="1100" kern="1200" dirty="0"/>
        </a:p>
      </dsp:txBody>
      <dsp:txXfrm>
        <a:off x="3092719" y="0"/>
        <a:ext cx="1471121" cy="1935926"/>
      </dsp:txXfrm>
    </dsp:sp>
    <dsp:sp modelId="{5F76864C-4CA0-4947-A50B-407771E9CDB1}">
      <dsp:nvSpPr>
        <dsp:cNvPr id="0" name=""/>
        <dsp:cNvSpPr/>
      </dsp:nvSpPr>
      <dsp:spPr>
        <a:xfrm>
          <a:off x="3586288" y="2177917"/>
          <a:ext cx="483981" cy="483981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9D5F-232A-4338-A5BB-EC1D1A50A8C2}">
      <dsp:nvSpPr>
        <dsp:cNvPr id="0" name=""/>
        <dsp:cNvSpPr/>
      </dsp:nvSpPr>
      <dsp:spPr>
        <a:xfrm>
          <a:off x="4637396" y="2903889"/>
          <a:ext cx="1471121" cy="193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Pelatihan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mudir</a:t>
          </a:r>
          <a:r>
            <a:rPr lang="en-US" sz="1100" kern="1200" dirty="0" smtClean="0"/>
            <a:t>/</a:t>
          </a:r>
          <a:r>
            <a:rPr lang="en-US" sz="1100" kern="1200" dirty="0" err="1" smtClean="0"/>
            <a:t>pembimbing</a:t>
          </a:r>
          <a:r>
            <a:rPr lang="en-US" sz="1100" kern="1200" dirty="0" smtClean="0"/>
            <a:t> </a:t>
          </a:r>
          <a:r>
            <a:rPr lang="en-US" sz="1100" kern="1200" smtClean="0"/>
            <a:t>asrama</a:t>
          </a:r>
          <a:endParaRPr lang="en-AU" sz="1100" kern="1200" dirty="0"/>
        </a:p>
      </dsp:txBody>
      <dsp:txXfrm>
        <a:off x="4637396" y="2903889"/>
        <a:ext cx="1471121" cy="1935926"/>
      </dsp:txXfrm>
    </dsp:sp>
    <dsp:sp modelId="{689DD1BA-7C0F-461D-BDEB-EACF2E53A014}">
      <dsp:nvSpPr>
        <dsp:cNvPr id="0" name=""/>
        <dsp:cNvSpPr/>
      </dsp:nvSpPr>
      <dsp:spPr>
        <a:xfrm>
          <a:off x="5130965" y="2177917"/>
          <a:ext cx="483981" cy="483981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B4317-418E-4AAA-B662-6A195D26A94D}">
      <dsp:nvSpPr>
        <dsp:cNvPr id="0" name=""/>
        <dsp:cNvSpPr/>
      </dsp:nvSpPr>
      <dsp:spPr>
        <a:xfrm>
          <a:off x="6182073" y="0"/>
          <a:ext cx="1471121" cy="193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Studi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komparatif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intensif</a:t>
          </a:r>
          <a:r>
            <a:rPr lang="en-US" sz="1100" kern="1200" dirty="0" smtClean="0"/>
            <a:t> (NUS Singapore)</a:t>
          </a:r>
          <a:endParaRPr lang="en-AU" sz="1100" kern="1200" dirty="0"/>
        </a:p>
      </dsp:txBody>
      <dsp:txXfrm>
        <a:off x="6182073" y="0"/>
        <a:ext cx="1471121" cy="1935926"/>
      </dsp:txXfrm>
    </dsp:sp>
    <dsp:sp modelId="{55F867CF-69BC-4CB4-B663-98F4C9EFF5C1}">
      <dsp:nvSpPr>
        <dsp:cNvPr id="0" name=""/>
        <dsp:cNvSpPr/>
      </dsp:nvSpPr>
      <dsp:spPr>
        <a:xfrm>
          <a:off x="6675643" y="2177917"/>
          <a:ext cx="483981" cy="483981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3DCBF-3907-4346-8035-1E88D36ED858}">
      <dsp:nvSpPr>
        <dsp:cNvPr id="0" name=""/>
        <dsp:cNvSpPr/>
      </dsp:nvSpPr>
      <dsp:spPr>
        <a:xfrm>
          <a:off x="2837725" y="49118"/>
          <a:ext cx="2554148" cy="25541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smtClean="0">
              <a:solidFill>
                <a:srgbClr val="FF0000"/>
              </a:solidFill>
            </a:rPr>
            <a:t>PTM</a:t>
          </a:r>
          <a:endParaRPr lang="en-AU" sz="2000" kern="1200">
            <a:solidFill>
              <a:srgbClr val="FF0000"/>
            </a:solidFill>
          </a:endParaRPr>
        </a:p>
      </dsp:txBody>
      <dsp:txXfrm>
        <a:off x="3132435" y="392945"/>
        <a:ext cx="1964729" cy="810450"/>
      </dsp:txXfrm>
    </dsp:sp>
    <dsp:sp modelId="{FA9FF409-114A-456C-B481-65CAB1ABD912}">
      <dsp:nvSpPr>
        <dsp:cNvPr id="0" name=""/>
        <dsp:cNvSpPr/>
      </dsp:nvSpPr>
      <dsp:spPr>
        <a:xfrm>
          <a:off x="3967445" y="1178837"/>
          <a:ext cx="2554148" cy="2554148"/>
        </a:xfrm>
        <a:prstGeom prst="ellipse">
          <a:avLst/>
        </a:prstGeom>
        <a:solidFill>
          <a:schemeClr val="accent5">
            <a:alpha val="50000"/>
            <a:hueOff val="-612379"/>
            <a:satOff val="90"/>
            <a:lumOff val="-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smtClean="0">
              <a:solidFill>
                <a:srgbClr val="FF0000"/>
              </a:solidFill>
            </a:rPr>
            <a:t>Majelis Kader</a:t>
          </a:r>
          <a:endParaRPr lang="en-AU" sz="2000" kern="1200">
            <a:solidFill>
              <a:srgbClr val="FF0000"/>
            </a:solidFill>
          </a:endParaRPr>
        </a:p>
      </dsp:txBody>
      <dsp:txXfrm>
        <a:off x="5342755" y="1473547"/>
        <a:ext cx="982364" cy="1964729"/>
      </dsp:txXfrm>
    </dsp:sp>
    <dsp:sp modelId="{FFA92165-FE17-49C3-B6C3-08DB4301F825}">
      <dsp:nvSpPr>
        <dsp:cNvPr id="0" name=""/>
        <dsp:cNvSpPr/>
      </dsp:nvSpPr>
      <dsp:spPr>
        <a:xfrm>
          <a:off x="2837725" y="2308557"/>
          <a:ext cx="2554148" cy="2554148"/>
        </a:xfrm>
        <a:prstGeom prst="ellipse">
          <a:avLst/>
        </a:prstGeom>
        <a:solidFill>
          <a:schemeClr val="accent5">
            <a:alpha val="50000"/>
            <a:hueOff val="-1224758"/>
            <a:satOff val="180"/>
            <a:lumOff val="-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smtClean="0">
              <a:solidFill>
                <a:srgbClr val="FF0000"/>
              </a:solidFill>
            </a:rPr>
            <a:t>Majelis Diktilitbang</a:t>
          </a:r>
          <a:endParaRPr lang="en-AU" sz="2000" kern="1200">
            <a:solidFill>
              <a:srgbClr val="FF0000"/>
            </a:solidFill>
          </a:endParaRPr>
        </a:p>
      </dsp:txBody>
      <dsp:txXfrm>
        <a:off x="3132435" y="3708427"/>
        <a:ext cx="1964729" cy="810450"/>
      </dsp:txXfrm>
    </dsp:sp>
    <dsp:sp modelId="{AC1C5653-5325-4FAF-BC35-87114B832F14}">
      <dsp:nvSpPr>
        <dsp:cNvPr id="0" name=""/>
        <dsp:cNvSpPr/>
      </dsp:nvSpPr>
      <dsp:spPr>
        <a:xfrm>
          <a:off x="1708006" y="1178837"/>
          <a:ext cx="2554148" cy="2554148"/>
        </a:xfrm>
        <a:prstGeom prst="ellipse">
          <a:avLst/>
        </a:prstGeom>
        <a:solidFill>
          <a:schemeClr val="accent5">
            <a:alpha val="50000"/>
            <a:hueOff val="-1837137"/>
            <a:satOff val="270"/>
            <a:lumOff val="-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smtClean="0">
              <a:solidFill>
                <a:srgbClr val="FF0000"/>
              </a:solidFill>
            </a:rPr>
            <a:t>Majelis Tabligh/Tarjih dll</a:t>
          </a:r>
          <a:endParaRPr lang="en-AU" sz="2000" kern="1200">
            <a:solidFill>
              <a:srgbClr val="FF0000"/>
            </a:solidFill>
          </a:endParaRPr>
        </a:p>
      </dsp:txBody>
      <dsp:txXfrm>
        <a:off x="1904479" y="1473547"/>
        <a:ext cx="982364" cy="196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2EA3C-12BC-41F4-91FD-50059CDADDCB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16C04-F7CC-4C0B-9A16-610C0DD2E5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19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69FC-50E2-45EF-AA3D-945338D50DDB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6CBA2-BFB6-4DA0-BBB7-6FB9F76745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0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9 </a:t>
            </a:r>
            <a:r>
              <a:rPr lang="en-AU" dirty="0" err="1" smtClean="0"/>
              <a:t>dari</a:t>
            </a:r>
            <a:r>
              <a:rPr lang="en-AU" dirty="0" smtClean="0"/>
              <a:t> 57 </a:t>
            </a:r>
            <a:r>
              <a:rPr lang="en-AU" dirty="0" err="1" smtClean="0"/>
              <a:t>atau</a:t>
            </a:r>
            <a:r>
              <a:rPr lang="en-AU" smtClean="0"/>
              <a:t> 15,78 %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CBA2-BFB6-4DA0-BBB7-6FB9F767452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379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1E1DD9-3D51-4807-89EF-F8E3E2B53DE2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219958-D63F-4180-844D-EA0FB13D2532}" type="slidenum">
              <a:rPr lang="en-AU" smtClean="0"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13262" cy="1478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en-AU" sz="6000" b="0" dirty="0" err="1" smtClean="0">
                <a:solidFill>
                  <a:srgbClr val="FFFF00"/>
                </a:solidFill>
                <a:latin typeface="Berlin Sans FB" pitchFamily="34" charset="0"/>
              </a:rPr>
              <a:t>Sinergi</a:t>
            </a:r>
            <a:r>
              <a:rPr lang="en-AU" sz="6000" b="0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AU" sz="6000" b="0" dirty="0" err="1" smtClean="0">
                <a:solidFill>
                  <a:srgbClr val="FFFF00"/>
                </a:solidFill>
                <a:latin typeface="Berlin Sans FB" pitchFamily="34" charset="0"/>
              </a:rPr>
              <a:t>Implementasi</a:t>
            </a:r>
            <a:r>
              <a:rPr lang="en-AU" sz="6000" b="0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AU" sz="6000" b="0" dirty="0" err="1" smtClean="0">
                <a:solidFill>
                  <a:srgbClr val="FFFF00"/>
                </a:solidFill>
                <a:latin typeface="Berlin Sans FB" pitchFamily="34" charset="0"/>
              </a:rPr>
              <a:t>Perkaderan</a:t>
            </a:r>
            <a:r>
              <a:rPr lang="en-AU" sz="6000" b="0" dirty="0" smtClean="0">
                <a:solidFill>
                  <a:srgbClr val="FFFF00"/>
                </a:solidFill>
                <a:latin typeface="Berlin Sans FB" pitchFamily="34" charset="0"/>
              </a:rPr>
              <a:t> di PTM</a:t>
            </a:r>
            <a:endParaRPr lang="en-AU" sz="6000" b="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08312"/>
          </a:xfrm>
        </p:spPr>
        <p:txBody>
          <a:bodyPr>
            <a:normAutofit fontScale="85000" lnSpcReduction="20000"/>
          </a:bodyPr>
          <a:lstStyle/>
          <a:p>
            <a:endParaRPr lang="en-AU" dirty="0" smtClean="0">
              <a:solidFill>
                <a:srgbClr val="FF0000"/>
              </a:solidFill>
            </a:endParaRPr>
          </a:p>
          <a:p>
            <a:pPr algn="ctr"/>
            <a:r>
              <a:rPr lang="en-AU" dirty="0" smtClean="0"/>
              <a:t>Muhammad </a:t>
            </a:r>
            <a:r>
              <a:rPr lang="en-AU" dirty="0" err="1" smtClean="0"/>
              <a:t>Sayuti</a:t>
            </a:r>
            <a:endParaRPr lang="en-AU" dirty="0" smtClean="0"/>
          </a:p>
          <a:p>
            <a:pPr algn="ctr"/>
            <a:r>
              <a:rPr lang="en-AU" dirty="0" err="1" smtClean="0"/>
              <a:t>Sekretaris</a:t>
            </a:r>
            <a:r>
              <a:rPr lang="en-AU" dirty="0" smtClean="0"/>
              <a:t> </a:t>
            </a:r>
            <a:r>
              <a:rPr lang="en-AU" dirty="0" err="1" smtClean="0"/>
              <a:t>Majelis</a:t>
            </a:r>
            <a:r>
              <a:rPr lang="en-AU" dirty="0" smtClean="0"/>
              <a:t> </a:t>
            </a:r>
            <a:r>
              <a:rPr lang="en-AU" dirty="0" err="1" smtClean="0"/>
              <a:t>Diktilitbang</a:t>
            </a:r>
            <a:r>
              <a:rPr lang="en-AU" dirty="0" smtClean="0"/>
              <a:t> PP </a:t>
            </a:r>
            <a:r>
              <a:rPr lang="en-AU" dirty="0" err="1" smtClean="0"/>
              <a:t>Muhammadiyah</a:t>
            </a:r>
            <a:endParaRPr lang="en-AU" dirty="0" smtClean="0"/>
          </a:p>
          <a:p>
            <a:endParaRPr lang="en-AU" dirty="0" smtClean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pPr algn="ctr"/>
            <a:r>
              <a:rPr lang="en-AU" sz="3200" dirty="0" err="1" smtClean="0">
                <a:solidFill>
                  <a:srgbClr val="002060"/>
                </a:solidFill>
                <a:latin typeface="Bodoni MT Condensed" pitchFamily="18" charset="0"/>
              </a:rPr>
              <a:t>Pengajian</a:t>
            </a:r>
            <a:r>
              <a:rPr lang="en-AU" sz="3200" dirty="0" smtClean="0">
                <a:solidFill>
                  <a:srgbClr val="002060"/>
                </a:solidFill>
                <a:latin typeface="Bodoni MT Condensed" pitchFamily="18" charset="0"/>
              </a:rPr>
              <a:t> </a:t>
            </a:r>
            <a:r>
              <a:rPr lang="en-AU" sz="3200" dirty="0" err="1" smtClean="0">
                <a:solidFill>
                  <a:srgbClr val="002060"/>
                </a:solidFill>
                <a:latin typeface="Bodoni MT Condensed" pitchFamily="18" charset="0"/>
              </a:rPr>
              <a:t>Ramadhan</a:t>
            </a:r>
            <a:r>
              <a:rPr lang="en-AU" sz="3200" dirty="0" smtClean="0">
                <a:solidFill>
                  <a:srgbClr val="002060"/>
                </a:solidFill>
                <a:latin typeface="Bodoni MT Condensed" pitchFamily="18" charset="0"/>
              </a:rPr>
              <a:t> PPM, 4-6 </a:t>
            </a:r>
            <a:r>
              <a:rPr lang="en-AU" sz="3200" dirty="0" err="1" smtClean="0">
                <a:solidFill>
                  <a:srgbClr val="002060"/>
                </a:solidFill>
                <a:latin typeface="Bodoni MT Condensed" pitchFamily="18" charset="0"/>
              </a:rPr>
              <a:t>Ramadhan</a:t>
            </a:r>
            <a:r>
              <a:rPr lang="en-AU" sz="3200" dirty="0" smtClean="0">
                <a:solidFill>
                  <a:srgbClr val="002060"/>
                </a:solidFill>
                <a:latin typeface="Bodoni MT Condensed" pitchFamily="18" charset="0"/>
              </a:rPr>
              <a:t> 1437 </a:t>
            </a:r>
            <a:br>
              <a:rPr lang="en-AU" sz="3200" dirty="0" smtClean="0">
                <a:solidFill>
                  <a:srgbClr val="002060"/>
                </a:solidFill>
                <a:latin typeface="Bodoni MT Condensed" pitchFamily="18" charset="0"/>
              </a:rPr>
            </a:br>
            <a:r>
              <a:rPr lang="en-AU" sz="3200" dirty="0" smtClean="0">
                <a:solidFill>
                  <a:srgbClr val="002060"/>
                </a:solidFill>
                <a:latin typeface="Bodoni MT Condensed" pitchFamily="18" charset="0"/>
              </a:rPr>
              <a:t>di UM Yogyakarta</a:t>
            </a:r>
            <a:endParaRPr lang="en-AU" sz="3200" dirty="0">
              <a:solidFill>
                <a:srgbClr val="002060"/>
              </a:solidFill>
              <a:latin typeface="Bodoni MT Condense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34" y="116632"/>
            <a:ext cx="1213262" cy="147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165807"/>
              </p:ext>
            </p:extLst>
          </p:nvPr>
        </p:nvGraphicFramePr>
        <p:xfrm>
          <a:off x="107504" y="476672"/>
          <a:ext cx="8928991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-675456"/>
            <a:ext cx="4248472" cy="4680520"/>
          </a:xfrm>
        </p:spPr>
        <p:txBody>
          <a:bodyPr>
            <a:noAutofit/>
          </a:bodyPr>
          <a:lstStyle/>
          <a:p>
            <a:pPr algn="l"/>
            <a:r>
              <a:rPr lang="en-AU" sz="6600" dirty="0" err="1" smtClean="0">
                <a:solidFill>
                  <a:srgbClr val="FF0000"/>
                </a:solidFill>
                <a:latin typeface="Berlin Sans FB" pitchFamily="34" charset="0"/>
              </a:rPr>
              <a:t>Potensi</a:t>
            </a:r>
            <a:r>
              <a:rPr lang="en-AU" sz="66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AU" sz="6600" dirty="0" err="1" smtClean="0">
                <a:solidFill>
                  <a:srgbClr val="FF0000"/>
                </a:solidFill>
                <a:latin typeface="Berlin Sans FB" pitchFamily="34" charset="0"/>
              </a:rPr>
              <a:t>Perkaderan</a:t>
            </a:r>
            <a:r>
              <a:rPr lang="en-AU" sz="6600" dirty="0" smtClean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en-AU" sz="6600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AU" sz="6600" dirty="0" smtClean="0">
                <a:solidFill>
                  <a:srgbClr val="FF0000"/>
                </a:solidFill>
                <a:latin typeface="Berlin Sans FB" pitchFamily="34" charset="0"/>
              </a:rPr>
              <a:t>di</a:t>
            </a:r>
            <a:r>
              <a:rPr lang="en-AU" sz="6600" dirty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en-AU" sz="6600" dirty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AU" sz="6600" dirty="0" smtClean="0">
                <a:solidFill>
                  <a:srgbClr val="FF0000"/>
                </a:solidFill>
                <a:latin typeface="Berlin Sans FB" pitchFamily="34" charset="0"/>
              </a:rPr>
              <a:t>PTM</a:t>
            </a:r>
            <a:endParaRPr lang="en-AU" sz="66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solidFill>
                  <a:srgbClr val="C00000"/>
                </a:solidFill>
                <a:latin typeface="Berlin Sans FB" pitchFamily="34" charset="0"/>
              </a:rPr>
              <a:t>Tantangan</a:t>
            </a:r>
            <a:r>
              <a:rPr lang="en-AU" dirty="0" smtClean="0">
                <a:solidFill>
                  <a:srgbClr val="C00000"/>
                </a:solidFill>
                <a:latin typeface="Berlin Sans FB" pitchFamily="34" charset="0"/>
              </a:rPr>
              <a:t> 1</a:t>
            </a:r>
            <a:endParaRPr lang="en-AU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21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 err="1" smtClean="0"/>
              <a:t>Kapasitas</a:t>
            </a:r>
            <a:r>
              <a:rPr lang="en-AU" sz="4000" dirty="0" smtClean="0"/>
              <a:t> </a:t>
            </a:r>
            <a:r>
              <a:rPr lang="en-AU" sz="4000" dirty="0" err="1" smtClean="0"/>
              <a:t>institusi</a:t>
            </a:r>
            <a:r>
              <a:rPr lang="en-AU" sz="4000" dirty="0" smtClean="0"/>
              <a:t> </a:t>
            </a:r>
            <a:r>
              <a:rPr lang="en-AU" sz="4000" dirty="0" err="1" smtClean="0"/>
              <a:t>dan</a:t>
            </a:r>
            <a:r>
              <a:rPr lang="en-AU" sz="4000" dirty="0" smtClean="0"/>
              <a:t> </a:t>
            </a:r>
            <a:r>
              <a:rPr lang="en-AU" sz="4000" dirty="0" err="1" smtClean="0"/>
              <a:t>pengelola</a:t>
            </a:r>
            <a:r>
              <a:rPr lang="en-AU" sz="4000" dirty="0" smtClean="0"/>
              <a:t>?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0" y="4725144"/>
            <a:ext cx="3059832" cy="2039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77" y="4725144"/>
            <a:ext cx="2719851" cy="2039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2719851" cy="2039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525016"/>
            <a:ext cx="8928992" cy="62883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0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en-AU" sz="4000" dirty="0" err="1" smtClean="0">
                <a:solidFill>
                  <a:srgbClr val="FF0000"/>
                </a:solidFill>
                <a:latin typeface="Berlin Sans FB" pitchFamily="34" charset="0"/>
              </a:rPr>
              <a:t>Majelis</a:t>
            </a:r>
            <a:r>
              <a:rPr lang="en-AU" sz="4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AU" sz="4000" dirty="0" err="1" smtClean="0">
                <a:solidFill>
                  <a:srgbClr val="FF0000"/>
                </a:solidFill>
                <a:latin typeface="Berlin Sans FB" pitchFamily="34" charset="0"/>
              </a:rPr>
              <a:t>Diktilitbang</a:t>
            </a:r>
            <a:r>
              <a:rPr lang="en-AU" sz="4000" dirty="0" smtClean="0">
                <a:solidFill>
                  <a:srgbClr val="FF0000"/>
                </a:solidFill>
                <a:latin typeface="Berlin Sans FB" pitchFamily="34" charset="0"/>
              </a:rPr>
              <a:t> PPM 2015-2020</a:t>
            </a:r>
            <a:endParaRPr lang="en-AU" sz="40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100" dirty="0" err="1"/>
              <a:t>Ketua</a:t>
            </a:r>
            <a:r>
              <a:rPr lang="en-AU" sz="1100" dirty="0"/>
              <a:t> </a:t>
            </a:r>
            <a:r>
              <a:rPr lang="en-AU" sz="1100" dirty="0" err="1"/>
              <a:t>Konsultan</a:t>
            </a:r>
            <a:r>
              <a:rPr lang="en-AU" sz="1100" dirty="0"/>
              <a:t> </a:t>
            </a:r>
            <a:r>
              <a:rPr lang="en-AU" sz="1100" dirty="0" err="1"/>
              <a:t>Ahli</a:t>
            </a:r>
            <a:r>
              <a:rPr lang="en-AU" sz="1100" dirty="0"/>
              <a:t>	</a:t>
            </a:r>
            <a:r>
              <a:rPr lang="en-AU" sz="1100" dirty="0" smtClean="0"/>
              <a:t>:</a:t>
            </a:r>
            <a:r>
              <a:rPr lang="en-AU" sz="1100" dirty="0"/>
              <a:t>	Prof. </a:t>
            </a:r>
            <a:r>
              <a:rPr lang="en-AU" sz="1100" dirty="0" err="1"/>
              <a:t>Drs.</a:t>
            </a:r>
            <a:r>
              <a:rPr lang="en-AU" sz="1100" dirty="0"/>
              <a:t> H.A. Malik </a:t>
            </a:r>
            <a:r>
              <a:rPr lang="en-AU" sz="1100" dirty="0" err="1"/>
              <a:t>Fadjar</a:t>
            </a:r>
            <a:r>
              <a:rPr lang="en-AU" sz="1100" dirty="0"/>
              <a:t>, M.Sc.</a:t>
            </a:r>
          </a:p>
          <a:p>
            <a:pPr marL="0" indent="0">
              <a:buNone/>
            </a:pPr>
            <a:r>
              <a:rPr lang="en-AU" sz="1100" dirty="0" err="1"/>
              <a:t>Anggota</a:t>
            </a:r>
            <a:r>
              <a:rPr lang="en-AU" sz="1100" dirty="0"/>
              <a:t> </a:t>
            </a:r>
            <a:r>
              <a:rPr lang="en-AU" sz="1100" dirty="0" err="1"/>
              <a:t>Konsultan</a:t>
            </a:r>
            <a:r>
              <a:rPr lang="en-AU" sz="1100" dirty="0"/>
              <a:t> </a:t>
            </a:r>
            <a:r>
              <a:rPr lang="en-AU" sz="1100" dirty="0" err="1"/>
              <a:t>Ahli</a:t>
            </a:r>
            <a:r>
              <a:rPr lang="en-AU" sz="1100" dirty="0"/>
              <a:t>	:	Prof. 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Bambang</a:t>
            </a:r>
            <a:r>
              <a:rPr lang="en-AU" sz="1100" dirty="0"/>
              <a:t> </a:t>
            </a:r>
            <a:r>
              <a:rPr lang="en-AU" sz="1100" dirty="0" err="1"/>
              <a:t>Sudibyo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Anggota</a:t>
            </a:r>
            <a:r>
              <a:rPr lang="en-AU" sz="1100" dirty="0"/>
              <a:t> </a:t>
            </a:r>
            <a:r>
              <a:rPr lang="en-AU" sz="1100" dirty="0" err="1"/>
              <a:t>Konsultan</a:t>
            </a:r>
            <a:r>
              <a:rPr lang="en-AU" sz="1100" dirty="0"/>
              <a:t> </a:t>
            </a:r>
            <a:r>
              <a:rPr lang="en-AU" sz="1100" dirty="0" err="1"/>
              <a:t>Ahli</a:t>
            </a:r>
            <a:r>
              <a:rPr lang="en-AU" sz="1100" dirty="0"/>
              <a:t>	:	Prof. </a:t>
            </a:r>
            <a:r>
              <a:rPr lang="en-AU" sz="1100" dirty="0" err="1"/>
              <a:t>Dr.</a:t>
            </a:r>
            <a:r>
              <a:rPr lang="en-AU" sz="1100" dirty="0"/>
              <a:t> H. A. </a:t>
            </a:r>
            <a:r>
              <a:rPr lang="en-AU" sz="1100" dirty="0" err="1"/>
              <a:t>Yahya</a:t>
            </a:r>
            <a:r>
              <a:rPr lang="en-AU" sz="1100" dirty="0"/>
              <a:t> </a:t>
            </a:r>
            <a:r>
              <a:rPr lang="en-AU" sz="1100" dirty="0" err="1"/>
              <a:t>Muhaimin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Anggota</a:t>
            </a:r>
            <a:r>
              <a:rPr lang="en-AU" sz="1100" dirty="0"/>
              <a:t> </a:t>
            </a:r>
            <a:r>
              <a:rPr lang="en-AU" sz="1100" dirty="0" err="1"/>
              <a:t>Konsultan</a:t>
            </a:r>
            <a:r>
              <a:rPr lang="en-AU" sz="1100" dirty="0"/>
              <a:t> </a:t>
            </a:r>
            <a:r>
              <a:rPr lang="en-AU" sz="1100" dirty="0" err="1"/>
              <a:t>Ahli</a:t>
            </a:r>
            <a:r>
              <a:rPr lang="en-AU" sz="1100" dirty="0"/>
              <a:t>	:	Prof. 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Fasli</a:t>
            </a:r>
            <a:r>
              <a:rPr lang="en-AU" sz="1100" dirty="0"/>
              <a:t> </a:t>
            </a:r>
            <a:r>
              <a:rPr lang="en-AU" sz="1100" dirty="0" err="1"/>
              <a:t>Djalal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Anggota</a:t>
            </a:r>
            <a:r>
              <a:rPr lang="en-AU" sz="1100" dirty="0"/>
              <a:t> </a:t>
            </a:r>
            <a:r>
              <a:rPr lang="en-AU" sz="1100" dirty="0" err="1"/>
              <a:t>Konsultan</a:t>
            </a:r>
            <a:r>
              <a:rPr lang="en-AU" sz="1100" dirty="0"/>
              <a:t> </a:t>
            </a:r>
            <a:r>
              <a:rPr lang="en-AU" sz="1100" dirty="0" err="1"/>
              <a:t>Ahli</a:t>
            </a:r>
            <a:r>
              <a:rPr lang="en-AU" sz="1100" dirty="0"/>
              <a:t>	:	Prof. 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Azyumardi</a:t>
            </a:r>
            <a:r>
              <a:rPr lang="en-AU" sz="1100" dirty="0"/>
              <a:t> </a:t>
            </a:r>
            <a:r>
              <a:rPr lang="en-AU" sz="1100" dirty="0" err="1"/>
              <a:t>Azra</a:t>
            </a:r>
            <a:r>
              <a:rPr lang="en-AU" sz="1100" dirty="0"/>
              <a:t>	</a:t>
            </a:r>
          </a:p>
          <a:p>
            <a:pPr marL="0" indent="0">
              <a:buNone/>
            </a:pPr>
            <a:r>
              <a:rPr lang="en-AU" sz="1100" dirty="0"/>
              <a:t> </a:t>
            </a:r>
          </a:p>
          <a:p>
            <a:pPr marL="0" indent="0">
              <a:buNone/>
            </a:pPr>
            <a:r>
              <a:rPr lang="en-AU" sz="1100" dirty="0" err="1"/>
              <a:t>Ketua</a:t>
            </a:r>
            <a:r>
              <a:rPr lang="en-AU" sz="1100" dirty="0"/>
              <a:t>		</a:t>
            </a:r>
            <a:r>
              <a:rPr lang="en-AU" sz="1100" dirty="0" smtClean="0"/>
              <a:t>:</a:t>
            </a:r>
            <a:r>
              <a:rPr lang="en-AU" sz="1100" dirty="0"/>
              <a:t>	Prof. H. </a:t>
            </a:r>
            <a:r>
              <a:rPr lang="en-AU" sz="1100" dirty="0" err="1"/>
              <a:t>Lincolin</a:t>
            </a:r>
            <a:r>
              <a:rPr lang="en-AU" sz="1100" dirty="0"/>
              <a:t> </a:t>
            </a:r>
            <a:r>
              <a:rPr lang="en-AU" sz="1100" dirty="0" err="1"/>
              <a:t>Arsyad</a:t>
            </a:r>
            <a:r>
              <a:rPr lang="en-AU" sz="1100" dirty="0"/>
              <a:t>, M.Sc., Ph.D. </a:t>
            </a:r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Ketua</a:t>
            </a:r>
            <a:r>
              <a:rPr lang="en-AU" sz="1100" dirty="0"/>
              <a:t>		:	Prof. </a:t>
            </a:r>
            <a:r>
              <a:rPr lang="en-AU" sz="1100" dirty="0" err="1"/>
              <a:t>Dr.</a:t>
            </a:r>
            <a:r>
              <a:rPr lang="en-AU" sz="1100" dirty="0"/>
              <a:t> H.M. Noor </a:t>
            </a:r>
            <a:r>
              <a:rPr lang="en-AU" sz="1100" dirty="0" err="1"/>
              <a:t>Rochman</a:t>
            </a:r>
            <a:r>
              <a:rPr lang="en-AU" sz="1100" dirty="0"/>
              <a:t> </a:t>
            </a:r>
            <a:r>
              <a:rPr lang="en-AU" sz="1100" dirty="0" err="1"/>
              <a:t>Hadjam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Ketua</a:t>
            </a:r>
            <a:r>
              <a:rPr lang="en-AU" sz="1100" dirty="0"/>
              <a:t>		:	Prof. 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Edy</a:t>
            </a:r>
            <a:r>
              <a:rPr lang="en-AU" sz="1100" dirty="0"/>
              <a:t> </a:t>
            </a:r>
            <a:r>
              <a:rPr lang="en-AU" sz="1100" dirty="0" err="1"/>
              <a:t>Suandi</a:t>
            </a:r>
            <a:r>
              <a:rPr lang="en-AU" sz="1100" dirty="0"/>
              <a:t> </a:t>
            </a:r>
            <a:r>
              <a:rPr lang="en-AU" sz="1100" dirty="0" smtClean="0"/>
              <a:t>Hamid, </a:t>
            </a:r>
            <a:r>
              <a:rPr lang="en-AU" sz="1100" dirty="0" err="1" smtClean="0"/>
              <a:t>M.Ec</a:t>
            </a:r>
            <a:r>
              <a:rPr lang="en-AU" sz="1100" dirty="0" smtClean="0"/>
              <a:t>.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Ketua</a:t>
            </a:r>
            <a:r>
              <a:rPr lang="en-AU" sz="1100" dirty="0"/>
              <a:t>		:	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Chairil</a:t>
            </a:r>
            <a:r>
              <a:rPr lang="en-AU" sz="1100" dirty="0"/>
              <a:t> Anwar</a:t>
            </a:r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Ketua</a:t>
            </a:r>
            <a:r>
              <a:rPr lang="en-AU" sz="1100" dirty="0"/>
              <a:t>		:	Prof. 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Bambang</a:t>
            </a:r>
            <a:r>
              <a:rPr lang="en-AU" sz="1100" dirty="0"/>
              <a:t> </a:t>
            </a:r>
            <a:r>
              <a:rPr lang="en-AU" sz="1100" dirty="0" err="1"/>
              <a:t>Setiaji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Ketua</a:t>
            </a:r>
            <a:r>
              <a:rPr lang="en-AU" sz="1100" dirty="0"/>
              <a:t>		:	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Irwan</a:t>
            </a:r>
            <a:r>
              <a:rPr lang="en-AU" sz="1100" dirty="0"/>
              <a:t> </a:t>
            </a:r>
            <a:r>
              <a:rPr lang="en-AU" sz="1100" dirty="0" err="1"/>
              <a:t>Akib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Ketua</a:t>
            </a:r>
            <a:r>
              <a:rPr lang="en-AU" sz="1100" dirty="0"/>
              <a:t>		:	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Sudarnoto</a:t>
            </a:r>
            <a:r>
              <a:rPr lang="en-AU" sz="1100" dirty="0"/>
              <a:t> Abdul Hakim</a:t>
            </a:r>
          </a:p>
          <a:p>
            <a:pPr marL="0" indent="0">
              <a:buNone/>
            </a:pPr>
            <a:r>
              <a:rPr lang="en-AU" sz="1100" dirty="0" err="1"/>
              <a:t>Sekretaris</a:t>
            </a:r>
            <a:r>
              <a:rPr lang="en-AU" sz="1100" dirty="0"/>
              <a:t>		:	Muhammad </a:t>
            </a:r>
            <a:r>
              <a:rPr lang="en-AU" sz="1100" dirty="0" err="1"/>
              <a:t>Sayuti</a:t>
            </a:r>
            <a:r>
              <a:rPr lang="en-AU" sz="1100" dirty="0"/>
              <a:t>, </a:t>
            </a:r>
            <a:r>
              <a:rPr lang="en-AU" sz="1100" dirty="0" err="1"/>
              <a:t>M.Pd</a:t>
            </a:r>
            <a:r>
              <a:rPr lang="en-AU" sz="1100" dirty="0"/>
              <a:t>., M.Ed.</a:t>
            </a:r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Sekretaris</a:t>
            </a:r>
            <a:r>
              <a:rPr lang="en-AU" sz="1100" dirty="0"/>
              <a:t>	</a:t>
            </a:r>
            <a:r>
              <a:rPr lang="en-AU" sz="1100" dirty="0" smtClean="0"/>
              <a:t>:</a:t>
            </a:r>
            <a:r>
              <a:rPr lang="en-AU" sz="1100" dirty="0"/>
              <a:t>	Muhammad </a:t>
            </a:r>
            <a:r>
              <a:rPr lang="en-AU" sz="1100" dirty="0" err="1"/>
              <a:t>Samsudin</a:t>
            </a:r>
            <a:r>
              <a:rPr lang="en-AU" sz="1100" dirty="0"/>
              <a:t>, </a:t>
            </a:r>
            <a:r>
              <a:rPr lang="en-AU" sz="1100" dirty="0" err="1"/>
              <a:t>M.Pd</a:t>
            </a:r>
            <a:r>
              <a:rPr lang="en-AU" sz="1100" dirty="0"/>
              <a:t>.</a:t>
            </a:r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Sekretaris</a:t>
            </a:r>
            <a:r>
              <a:rPr lang="en-AU" sz="1100" dirty="0"/>
              <a:t>	</a:t>
            </a:r>
            <a:r>
              <a:rPr lang="en-AU" sz="1100" dirty="0" smtClean="0"/>
              <a:t>:</a:t>
            </a:r>
            <a:r>
              <a:rPr lang="en-AU" sz="1100" dirty="0"/>
              <a:t>	</a:t>
            </a:r>
            <a:r>
              <a:rPr lang="en-AU" sz="1100" dirty="0" err="1"/>
              <a:t>Drs.</a:t>
            </a:r>
            <a:r>
              <a:rPr lang="en-AU" sz="1100" dirty="0"/>
              <a:t> H. </a:t>
            </a:r>
            <a:r>
              <a:rPr lang="en-AU" sz="1100" dirty="0" err="1"/>
              <a:t>Zamah</a:t>
            </a:r>
            <a:r>
              <a:rPr lang="en-AU" sz="1100" dirty="0"/>
              <a:t> Sari, </a:t>
            </a:r>
            <a:r>
              <a:rPr lang="en-AU" sz="1100" dirty="0" err="1"/>
              <a:t>M.Ag</a:t>
            </a:r>
            <a:r>
              <a:rPr lang="en-AU" sz="1100" dirty="0"/>
              <a:t>.</a:t>
            </a:r>
          </a:p>
          <a:p>
            <a:pPr marL="0" indent="0">
              <a:buNone/>
            </a:pPr>
            <a:r>
              <a:rPr lang="en-AU" sz="1100" dirty="0" err="1"/>
              <a:t>Bendahara</a:t>
            </a:r>
            <a:r>
              <a:rPr lang="en-AU" sz="1100" dirty="0"/>
              <a:t>		:	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Hardo</a:t>
            </a:r>
            <a:r>
              <a:rPr lang="en-AU" sz="1100" dirty="0"/>
              <a:t> </a:t>
            </a:r>
            <a:r>
              <a:rPr lang="en-AU" sz="1100" dirty="0" err="1"/>
              <a:t>Basuki</a:t>
            </a:r>
            <a:r>
              <a:rPr lang="en-AU" sz="1100" dirty="0"/>
              <a:t>, </a:t>
            </a:r>
            <a:r>
              <a:rPr lang="en-AU" sz="1100" dirty="0" err="1"/>
              <a:t>M.Soc</a:t>
            </a:r>
            <a:r>
              <a:rPr lang="en-AU" sz="1100" dirty="0"/>
              <a:t>. Sc., </a:t>
            </a:r>
            <a:r>
              <a:rPr lang="en-AU" sz="1100" dirty="0" err="1"/>
              <a:t>Akt</a:t>
            </a:r>
            <a:r>
              <a:rPr lang="en-AU" sz="1100" dirty="0"/>
              <a:t>.</a:t>
            </a:r>
          </a:p>
          <a:p>
            <a:pPr marL="0" indent="0">
              <a:buNone/>
            </a:pPr>
            <a:r>
              <a:rPr lang="en-AU" sz="1100" dirty="0" err="1"/>
              <a:t>Wakil</a:t>
            </a:r>
            <a:r>
              <a:rPr lang="en-AU" sz="1100" dirty="0"/>
              <a:t> </a:t>
            </a:r>
            <a:r>
              <a:rPr lang="en-AU" sz="1100" dirty="0" err="1"/>
              <a:t>Bendahara</a:t>
            </a:r>
            <a:r>
              <a:rPr lang="en-AU" sz="1100" dirty="0"/>
              <a:t>	</a:t>
            </a:r>
            <a:r>
              <a:rPr lang="en-AU" sz="1100" dirty="0" smtClean="0"/>
              <a:t>:</a:t>
            </a:r>
            <a:r>
              <a:rPr lang="en-AU" sz="1100" dirty="0"/>
              <a:t>	H. Ahmad </a:t>
            </a:r>
            <a:r>
              <a:rPr lang="en-AU" sz="1100" dirty="0" err="1"/>
              <a:t>Muttaqin</a:t>
            </a:r>
            <a:r>
              <a:rPr lang="en-AU" sz="1100" dirty="0"/>
              <a:t>, Ph.D.</a:t>
            </a:r>
          </a:p>
          <a:p>
            <a:pPr marL="0" indent="0">
              <a:buNone/>
            </a:pPr>
            <a:r>
              <a:rPr lang="en-AU" sz="1100" dirty="0"/>
              <a:t> </a:t>
            </a:r>
          </a:p>
          <a:p>
            <a:pPr marL="0" indent="0">
              <a:buNone/>
            </a:pPr>
            <a:r>
              <a:rPr lang="en-AU" sz="1100" dirty="0" err="1"/>
              <a:t>Anggota</a:t>
            </a:r>
            <a:r>
              <a:rPr lang="en-AU" sz="1100" dirty="0"/>
              <a:t>		:</a:t>
            </a:r>
          </a:p>
          <a:p>
            <a:pPr marL="0" indent="0">
              <a:buNone/>
            </a:pPr>
            <a:r>
              <a:rPr lang="en-AU" sz="1100" dirty="0"/>
              <a:t>Prof. H. </a:t>
            </a:r>
            <a:r>
              <a:rPr lang="en-AU" sz="1100" dirty="0" err="1"/>
              <a:t>Suyanto</a:t>
            </a:r>
            <a:r>
              <a:rPr lang="en-AU" sz="1100" dirty="0"/>
              <a:t>, </a:t>
            </a:r>
            <a:r>
              <a:rPr lang="en-AU" sz="1100" dirty="0" err="1" smtClean="0"/>
              <a:t>Ph.D</a:t>
            </a:r>
            <a:r>
              <a:rPr lang="en-AU" sz="1100" dirty="0" smtClean="0"/>
              <a:t>			Prof</a:t>
            </a:r>
            <a:r>
              <a:rPr lang="en-AU" sz="1100" dirty="0"/>
              <a:t>. H. </a:t>
            </a:r>
            <a:r>
              <a:rPr lang="en-AU" sz="1100" dirty="0" err="1"/>
              <a:t>Achmad</a:t>
            </a:r>
            <a:r>
              <a:rPr lang="en-AU" sz="1100" dirty="0"/>
              <a:t> </a:t>
            </a:r>
            <a:r>
              <a:rPr lang="en-AU" sz="1100" dirty="0" err="1"/>
              <a:t>Jainuri</a:t>
            </a:r>
            <a:r>
              <a:rPr lang="en-AU" sz="1100" dirty="0"/>
              <a:t>, PhD. </a:t>
            </a:r>
            <a:endParaRPr lang="en-AU" sz="1100" dirty="0" smtClean="0"/>
          </a:p>
          <a:p>
            <a:pPr marL="0" indent="0">
              <a:buNone/>
            </a:pPr>
            <a:r>
              <a:rPr lang="en-AU" sz="1100" dirty="0" smtClean="0"/>
              <a:t>Prof</a:t>
            </a:r>
            <a:r>
              <a:rPr lang="en-AU" sz="1100" dirty="0"/>
              <a:t>. H. </a:t>
            </a:r>
            <a:r>
              <a:rPr lang="en-AU" sz="1100" dirty="0" err="1"/>
              <a:t>Sjafri</a:t>
            </a:r>
            <a:r>
              <a:rPr lang="en-AU" sz="1100" dirty="0"/>
              <a:t> </a:t>
            </a:r>
            <a:r>
              <a:rPr lang="en-AU" sz="1100" dirty="0" err="1"/>
              <a:t>Sairin</a:t>
            </a:r>
            <a:r>
              <a:rPr lang="en-AU" sz="1100" dirty="0"/>
              <a:t>, PhD. </a:t>
            </a:r>
            <a:r>
              <a:rPr lang="en-AU" sz="1100" dirty="0" smtClean="0"/>
              <a:t>			Prof</a:t>
            </a:r>
            <a:r>
              <a:rPr lang="en-AU" sz="1100" dirty="0"/>
              <a:t>. 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Marsudi</a:t>
            </a:r>
            <a:r>
              <a:rPr lang="en-AU" sz="1100" dirty="0"/>
              <a:t> </a:t>
            </a:r>
            <a:r>
              <a:rPr lang="en-AU" sz="1100" dirty="0" err="1"/>
              <a:t>Triatmodjo</a:t>
            </a:r>
            <a:r>
              <a:rPr lang="en-AU" sz="1100" dirty="0"/>
              <a:t>, SH., </a:t>
            </a:r>
            <a:r>
              <a:rPr lang="en-AU" sz="1100" dirty="0" smtClean="0"/>
              <a:t>LLM</a:t>
            </a:r>
            <a:endParaRPr lang="en-AU" sz="1100" dirty="0"/>
          </a:p>
          <a:p>
            <a:pPr marL="0" indent="0">
              <a:buNone/>
            </a:pPr>
            <a:r>
              <a:rPr lang="en-AU" sz="1100" dirty="0"/>
              <a:t>dr. H. </a:t>
            </a:r>
            <a:r>
              <a:rPr lang="en-AU" sz="1100" dirty="0" err="1"/>
              <a:t>Joko</a:t>
            </a:r>
            <a:r>
              <a:rPr lang="en-AU" sz="1100" dirty="0"/>
              <a:t> </a:t>
            </a:r>
            <a:r>
              <a:rPr lang="en-AU" sz="1100" dirty="0" err="1"/>
              <a:t>Murdiyanto</a:t>
            </a:r>
            <a:r>
              <a:rPr lang="en-AU" sz="1100" dirty="0"/>
              <a:t>, Sp. An., MPH. </a:t>
            </a:r>
            <a:r>
              <a:rPr lang="en-AU" sz="1100" dirty="0" smtClean="0"/>
              <a:t>		Prof</a:t>
            </a:r>
            <a:r>
              <a:rPr lang="en-AU" sz="1100" dirty="0"/>
              <a:t>. 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Khudzaifah</a:t>
            </a:r>
            <a:r>
              <a:rPr lang="en-AU" sz="1100" dirty="0"/>
              <a:t> </a:t>
            </a:r>
            <a:r>
              <a:rPr lang="en-AU" sz="1100" dirty="0" err="1"/>
              <a:t>Dimyati</a:t>
            </a:r>
            <a:r>
              <a:rPr lang="en-AU" sz="1100" dirty="0"/>
              <a:t>, </a:t>
            </a:r>
            <a:r>
              <a:rPr lang="en-AU" sz="1100" dirty="0" smtClean="0"/>
              <a:t>SH</a:t>
            </a:r>
            <a:endParaRPr lang="en-AU" sz="1100" dirty="0"/>
          </a:p>
          <a:p>
            <a:pPr marL="0" indent="0">
              <a:buNone/>
            </a:pPr>
            <a:r>
              <a:rPr lang="en-AU" sz="1100" dirty="0"/>
              <a:t>Prof. </a:t>
            </a: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Sutrisno</a:t>
            </a:r>
            <a:r>
              <a:rPr lang="en-AU" sz="1100" dirty="0"/>
              <a:t> </a:t>
            </a:r>
            <a:r>
              <a:rPr lang="en-AU" sz="1100" dirty="0" smtClean="0"/>
              <a:t>			Prof</a:t>
            </a:r>
            <a:r>
              <a:rPr lang="en-AU" sz="1100" dirty="0"/>
              <a:t>. </a:t>
            </a:r>
            <a:r>
              <a:rPr lang="en-AU" sz="1100" dirty="0" err="1"/>
              <a:t>Dr.</a:t>
            </a:r>
            <a:r>
              <a:rPr lang="en-AU" sz="1100" dirty="0"/>
              <a:t>  H. </a:t>
            </a:r>
            <a:r>
              <a:rPr lang="en-AU" sz="1100" dirty="0" err="1" smtClean="0"/>
              <a:t>Tobroni</a:t>
            </a:r>
            <a:endParaRPr lang="en-AU" sz="1100" dirty="0"/>
          </a:p>
          <a:p>
            <a:pPr marL="0" indent="0">
              <a:buNone/>
            </a:pPr>
            <a:r>
              <a:rPr lang="en-AU" sz="1100" dirty="0"/>
              <a:t>Prof. </a:t>
            </a:r>
            <a:r>
              <a:rPr lang="en-AU" sz="1100" dirty="0" err="1"/>
              <a:t>Dr.</a:t>
            </a:r>
            <a:r>
              <a:rPr lang="en-AU" sz="1100" dirty="0"/>
              <a:t> H. A. </a:t>
            </a:r>
            <a:r>
              <a:rPr lang="en-AU" sz="1100" dirty="0" err="1"/>
              <a:t>Munir</a:t>
            </a:r>
            <a:r>
              <a:rPr lang="en-AU" sz="1100" dirty="0"/>
              <a:t> </a:t>
            </a:r>
            <a:r>
              <a:rPr lang="en-AU" sz="1100" dirty="0" err="1"/>
              <a:t>Mulkhan</a:t>
            </a:r>
            <a:r>
              <a:rPr lang="en-AU" sz="1100" dirty="0"/>
              <a:t>, SU. </a:t>
            </a:r>
            <a:r>
              <a:rPr lang="en-AU" sz="1100" dirty="0" smtClean="0"/>
              <a:t>		</a:t>
            </a:r>
            <a:r>
              <a:rPr lang="en-AU" sz="1100" dirty="0" err="1" smtClean="0"/>
              <a:t>Dr</a:t>
            </a:r>
            <a:r>
              <a:rPr lang="en-AU" sz="1100" dirty="0" err="1"/>
              <a:t>.</a:t>
            </a:r>
            <a:r>
              <a:rPr lang="en-AU" sz="1100" dirty="0"/>
              <a:t> H. </a:t>
            </a:r>
            <a:r>
              <a:rPr lang="en-AU" sz="1100" dirty="0" err="1"/>
              <a:t>Widodo</a:t>
            </a:r>
            <a:r>
              <a:rPr lang="en-AU" sz="1100" dirty="0"/>
              <a:t> </a:t>
            </a:r>
            <a:r>
              <a:rPr lang="en-AU" sz="1100" dirty="0" err="1" smtClean="0"/>
              <a:t>Muktiyo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Dr.</a:t>
            </a:r>
            <a:r>
              <a:rPr lang="en-AU" sz="1100" dirty="0"/>
              <a:t> H. </a:t>
            </a:r>
            <a:r>
              <a:rPr lang="en-AU" sz="1100" dirty="0" err="1"/>
              <a:t>Achmad</a:t>
            </a:r>
            <a:r>
              <a:rPr lang="en-AU" sz="1100" dirty="0"/>
              <a:t> </a:t>
            </a:r>
            <a:r>
              <a:rPr lang="en-AU" sz="1100" dirty="0" err="1"/>
              <a:t>Nurmandi</a:t>
            </a:r>
            <a:r>
              <a:rPr lang="en-AU" sz="1100" dirty="0"/>
              <a:t>  </a:t>
            </a:r>
            <a:r>
              <a:rPr lang="en-AU" sz="1100" dirty="0" smtClean="0"/>
              <a:t>			</a:t>
            </a:r>
            <a:r>
              <a:rPr lang="en-AU" sz="1100" dirty="0" err="1" smtClean="0"/>
              <a:t>Drs</a:t>
            </a:r>
            <a:r>
              <a:rPr lang="en-AU" sz="1100" dirty="0" err="1"/>
              <a:t>.</a:t>
            </a:r>
            <a:r>
              <a:rPr lang="en-AU" sz="1100" dirty="0"/>
              <a:t> Daniel Fernandez, </a:t>
            </a:r>
            <a:r>
              <a:rPr lang="en-AU" sz="1100" dirty="0" err="1" smtClean="0"/>
              <a:t>M.Si</a:t>
            </a:r>
            <a:endParaRPr lang="en-AU" sz="1100" dirty="0"/>
          </a:p>
          <a:p>
            <a:pPr marL="0" indent="0">
              <a:buNone/>
            </a:pPr>
            <a:r>
              <a:rPr lang="en-AU" sz="1100" dirty="0" err="1"/>
              <a:t>Mulyono</a:t>
            </a:r>
            <a:r>
              <a:rPr lang="en-AU" sz="1100" dirty="0"/>
              <a:t>, S.H., MMSI </a:t>
            </a:r>
            <a:r>
              <a:rPr lang="en-AU" sz="1100" dirty="0" smtClean="0"/>
              <a:t>			Prof</a:t>
            </a:r>
            <a:r>
              <a:rPr lang="en-AU" sz="1100" dirty="0"/>
              <a:t>. </a:t>
            </a:r>
            <a:r>
              <a:rPr lang="en-AU" sz="1100" dirty="0" err="1"/>
              <a:t>Dr.</a:t>
            </a:r>
            <a:r>
              <a:rPr lang="en-AU" sz="1100" dirty="0"/>
              <a:t> </a:t>
            </a:r>
            <a:r>
              <a:rPr lang="en-AU" sz="1100" dirty="0" err="1"/>
              <a:t>Hj</a:t>
            </a:r>
            <a:r>
              <a:rPr lang="en-AU" sz="1100" dirty="0"/>
              <a:t>. </a:t>
            </a:r>
            <a:r>
              <a:rPr lang="en-AU" sz="1100" dirty="0" err="1"/>
              <a:t>Muslimah</a:t>
            </a:r>
            <a:r>
              <a:rPr lang="en-AU" sz="1100" dirty="0"/>
              <a:t> </a:t>
            </a:r>
            <a:r>
              <a:rPr lang="en-AU" sz="1100" dirty="0" err="1" smtClean="0"/>
              <a:t>Widyastuti</a:t>
            </a:r>
            <a:endParaRPr lang="en-AU" sz="1100" dirty="0"/>
          </a:p>
          <a:p>
            <a:pPr marL="0" indent="0">
              <a:buNone/>
            </a:pP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4123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8424"/>
          </a:xfrm>
        </p:spPr>
        <p:txBody>
          <a:bodyPr/>
          <a:lstStyle/>
          <a:p>
            <a:r>
              <a:rPr lang="en-AU" dirty="0" smtClean="0">
                <a:latin typeface="Berlin Sans FB" pitchFamily="34" charset="0"/>
              </a:rPr>
              <a:t>Tim </a:t>
            </a:r>
            <a:r>
              <a:rPr lang="en-AU" dirty="0" err="1" smtClean="0">
                <a:latin typeface="Berlin Sans FB" pitchFamily="34" charset="0"/>
              </a:rPr>
              <a:t>Asistensi</a:t>
            </a:r>
            <a:endParaRPr lang="en-AU" dirty="0"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800" b="1" dirty="0" err="1"/>
              <a:t>Urusan</a:t>
            </a:r>
            <a:r>
              <a:rPr lang="en-AU" sz="1800" b="1" dirty="0"/>
              <a:t> AIK</a:t>
            </a:r>
          </a:p>
          <a:p>
            <a:pPr marL="0" indent="0">
              <a:buNone/>
            </a:pPr>
            <a:r>
              <a:rPr lang="en-AU" sz="1800" dirty="0" err="1"/>
              <a:t>Aly</a:t>
            </a:r>
            <a:r>
              <a:rPr lang="en-AU" sz="1800" dirty="0"/>
              <a:t> </a:t>
            </a:r>
            <a:r>
              <a:rPr lang="en-AU" sz="1800" dirty="0" err="1"/>
              <a:t>Aulia</a:t>
            </a:r>
            <a:r>
              <a:rPr lang="en-AU" sz="1800" dirty="0"/>
              <a:t>, </a:t>
            </a:r>
            <a:r>
              <a:rPr lang="en-AU" sz="1800" dirty="0" err="1"/>
              <a:t>M.Ag</a:t>
            </a:r>
            <a:r>
              <a:rPr lang="en-AU" sz="1800" dirty="0"/>
              <a:t>. (UMY)		David </a:t>
            </a:r>
            <a:r>
              <a:rPr lang="en-AU" sz="1800" dirty="0" err="1"/>
              <a:t>Efendi</a:t>
            </a:r>
            <a:r>
              <a:rPr lang="en-AU" sz="1800" dirty="0"/>
              <a:t>, M.A. (UMY)		</a:t>
            </a:r>
            <a:br>
              <a:rPr lang="en-AU" sz="1800" dirty="0"/>
            </a:br>
            <a:r>
              <a:rPr lang="en-AU" sz="1800" dirty="0" err="1"/>
              <a:t>Ghoffar</a:t>
            </a:r>
            <a:r>
              <a:rPr lang="en-AU" sz="1800" dirty="0"/>
              <a:t> Ismail, </a:t>
            </a:r>
            <a:r>
              <a:rPr lang="en-AU" sz="1800" dirty="0" err="1"/>
              <a:t>M.Ag</a:t>
            </a:r>
            <a:r>
              <a:rPr lang="en-AU" sz="1800" dirty="0"/>
              <a:t>. (UMY)		</a:t>
            </a:r>
            <a:r>
              <a:rPr lang="en-AU" sz="1800" dirty="0" err="1"/>
              <a:t>Mukhlis</a:t>
            </a:r>
            <a:r>
              <a:rPr lang="en-AU" sz="1800" dirty="0"/>
              <a:t> </a:t>
            </a:r>
            <a:r>
              <a:rPr lang="en-AU" sz="1800" dirty="0" err="1"/>
              <a:t>Rahmanto</a:t>
            </a:r>
            <a:r>
              <a:rPr lang="en-AU" sz="1800" dirty="0"/>
              <a:t>, </a:t>
            </a:r>
            <a:r>
              <a:rPr lang="en-AU" sz="1800" dirty="0" err="1"/>
              <a:t>M.Ag</a:t>
            </a:r>
            <a:r>
              <a:rPr lang="en-AU" sz="1800" dirty="0"/>
              <a:t>. (UMY)	</a:t>
            </a:r>
          </a:p>
          <a:p>
            <a:pPr marL="0" indent="0">
              <a:buNone/>
            </a:pPr>
            <a:r>
              <a:rPr lang="en-AU" sz="1800" dirty="0" err="1"/>
              <a:t>Munawwar</a:t>
            </a:r>
            <a:r>
              <a:rPr lang="en-AU" sz="1800" dirty="0"/>
              <a:t> </a:t>
            </a:r>
            <a:r>
              <a:rPr lang="en-AU" sz="1800" dirty="0" err="1"/>
              <a:t>Kholil</a:t>
            </a:r>
            <a:r>
              <a:rPr lang="en-AU" sz="1800" dirty="0"/>
              <a:t>, </a:t>
            </a:r>
            <a:r>
              <a:rPr lang="en-AU" sz="1800" dirty="0" err="1"/>
              <a:t>M.Ag</a:t>
            </a:r>
            <a:r>
              <a:rPr lang="en-AU" sz="1800" dirty="0"/>
              <a:t>. (UIN </a:t>
            </a:r>
            <a:r>
              <a:rPr lang="en-AU" sz="1800" dirty="0" err="1"/>
              <a:t>Suka</a:t>
            </a:r>
            <a:r>
              <a:rPr lang="en-AU" sz="1800" dirty="0"/>
              <a:t>)	</a:t>
            </a:r>
            <a:r>
              <a:rPr lang="en-AU" sz="1800" dirty="0" err="1"/>
              <a:t>Nur</a:t>
            </a:r>
            <a:r>
              <a:rPr lang="en-AU" sz="1800" dirty="0"/>
              <a:t> </a:t>
            </a:r>
            <a:r>
              <a:rPr lang="en-AU" sz="1800" dirty="0" err="1"/>
              <a:t>Kholis</a:t>
            </a:r>
            <a:r>
              <a:rPr lang="en-AU" sz="1800" dirty="0"/>
              <a:t>, </a:t>
            </a:r>
            <a:r>
              <a:rPr lang="en-AU" sz="1800" dirty="0" err="1"/>
              <a:t>M.Ag</a:t>
            </a:r>
            <a:r>
              <a:rPr lang="en-AU" sz="1800" dirty="0"/>
              <a:t>. (UAD)		</a:t>
            </a:r>
          </a:p>
          <a:p>
            <a:pPr marL="0" indent="0">
              <a:buNone/>
            </a:pPr>
            <a:r>
              <a:rPr lang="en-AU" sz="1800" dirty="0" err="1"/>
              <a:t>Dr.</a:t>
            </a:r>
            <a:r>
              <a:rPr lang="en-AU" sz="1800" dirty="0"/>
              <a:t> Robby </a:t>
            </a:r>
            <a:r>
              <a:rPr lang="en-AU" sz="1800" dirty="0" err="1"/>
              <a:t>Habiba</a:t>
            </a:r>
            <a:r>
              <a:rPr lang="en-AU" sz="1800" dirty="0"/>
              <a:t> </a:t>
            </a:r>
            <a:r>
              <a:rPr lang="en-AU" sz="1800" dirty="0" err="1"/>
              <a:t>Abror</a:t>
            </a:r>
            <a:r>
              <a:rPr lang="en-AU" sz="1800" dirty="0"/>
              <a:t> (UIN </a:t>
            </a:r>
            <a:r>
              <a:rPr lang="en-AU" sz="1800" dirty="0" err="1"/>
              <a:t>Suka</a:t>
            </a:r>
            <a:r>
              <a:rPr lang="en-AU" sz="1800" dirty="0"/>
              <a:t>)	</a:t>
            </a:r>
            <a:r>
              <a:rPr lang="en-AU" sz="1800" dirty="0" err="1"/>
              <a:t>Taufiqurrahman</a:t>
            </a:r>
            <a:r>
              <a:rPr lang="en-AU" sz="1800" dirty="0"/>
              <a:t>, Ph.D. (UMY)</a:t>
            </a:r>
          </a:p>
          <a:p>
            <a:pPr marL="0" indent="0">
              <a:buNone/>
            </a:pPr>
            <a:endParaRPr lang="en-AU" sz="1800" b="1" dirty="0" smtClean="0"/>
          </a:p>
          <a:p>
            <a:pPr marL="0" indent="0">
              <a:buNone/>
            </a:pPr>
            <a:r>
              <a:rPr lang="en-AU" sz="1800" b="1" dirty="0" err="1" smtClean="0"/>
              <a:t>Urusan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lintas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sektor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dan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Litbang</a:t>
            </a:r>
            <a:endParaRPr lang="en-AU" sz="1800" b="1" dirty="0" smtClean="0"/>
          </a:p>
          <a:p>
            <a:pPr marL="0" indent="0">
              <a:buNone/>
            </a:pPr>
            <a:r>
              <a:rPr lang="en-AU" sz="1800" dirty="0" err="1" smtClean="0"/>
              <a:t>Agung</a:t>
            </a:r>
            <a:r>
              <a:rPr lang="en-AU" sz="1800" dirty="0" smtClean="0"/>
              <a:t> </a:t>
            </a:r>
            <a:r>
              <a:rPr lang="en-AU" sz="1800" dirty="0" err="1"/>
              <a:t>Prihantoro</a:t>
            </a:r>
            <a:r>
              <a:rPr lang="en-AU" sz="1800" dirty="0"/>
              <a:t>, </a:t>
            </a:r>
            <a:r>
              <a:rPr lang="en-AU" sz="1800" dirty="0" err="1"/>
              <a:t>M.Pd</a:t>
            </a:r>
            <a:r>
              <a:rPr lang="en-AU" sz="1800" dirty="0" smtClean="0"/>
              <a:t>. (UII)</a:t>
            </a:r>
            <a:r>
              <a:rPr lang="en-AU" sz="1800" dirty="0"/>
              <a:t>	</a:t>
            </a:r>
            <a:r>
              <a:rPr lang="en-AU" sz="1800" dirty="0" smtClean="0"/>
              <a:t>Ahmad </a:t>
            </a:r>
            <a:r>
              <a:rPr lang="en-AU" sz="1800" dirty="0"/>
              <a:t>Akbar </a:t>
            </a:r>
            <a:r>
              <a:rPr lang="en-AU" sz="1800" dirty="0" err="1"/>
              <a:t>Susamto</a:t>
            </a:r>
            <a:r>
              <a:rPr lang="en-AU" sz="1800" dirty="0"/>
              <a:t>, Ph.D</a:t>
            </a:r>
            <a:r>
              <a:rPr lang="en-AU" sz="1800" dirty="0" smtClean="0"/>
              <a:t>. (UGM)</a:t>
            </a: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David </a:t>
            </a:r>
            <a:r>
              <a:rPr lang="en-AU" sz="1800" dirty="0" err="1"/>
              <a:t>Efendi</a:t>
            </a:r>
            <a:r>
              <a:rPr lang="en-AU" sz="1800" dirty="0"/>
              <a:t>, M.A</a:t>
            </a:r>
            <a:r>
              <a:rPr lang="en-AU" sz="1800" dirty="0" smtClean="0"/>
              <a:t>. (UMY)		Budi </a:t>
            </a:r>
            <a:r>
              <a:rPr lang="en-AU" sz="1800" dirty="0" err="1" smtClean="0"/>
              <a:t>Asyhari</a:t>
            </a:r>
            <a:r>
              <a:rPr lang="en-AU" sz="1800" dirty="0" smtClean="0"/>
              <a:t>, MA (CRCS UGM)</a:t>
            </a:r>
          </a:p>
          <a:p>
            <a:pPr marL="0" indent="0">
              <a:buNone/>
            </a:pPr>
            <a:r>
              <a:rPr lang="en-AU" sz="1800" dirty="0" err="1"/>
              <a:t>Amika</a:t>
            </a:r>
            <a:r>
              <a:rPr lang="en-AU" sz="1800" dirty="0"/>
              <a:t> </a:t>
            </a:r>
            <a:r>
              <a:rPr lang="en-AU" sz="1800" dirty="0" err="1"/>
              <a:t>Wardana</a:t>
            </a:r>
            <a:r>
              <a:rPr lang="en-AU" sz="1800" dirty="0"/>
              <a:t>, Ph.D. (UNY</a:t>
            </a:r>
            <a:r>
              <a:rPr lang="en-AU" sz="1800" dirty="0" smtClean="0"/>
              <a:t>)</a:t>
            </a:r>
            <a:endParaRPr lang="en-AU" sz="1800" dirty="0"/>
          </a:p>
          <a:p>
            <a:pPr marL="0" indent="0">
              <a:buNone/>
            </a:pPr>
            <a:r>
              <a:rPr lang="en-AU" sz="1800" b="1" dirty="0" err="1" smtClean="0"/>
              <a:t>Urusan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manajemen</a:t>
            </a:r>
            <a:endParaRPr lang="en-AU" sz="1800" b="1" dirty="0" smtClean="0"/>
          </a:p>
          <a:p>
            <a:pPr marL="0" indent="0">
              <a:buNone/>
            </a:pPr>
            <a:r>
              <a:rPr lang="en-AU" sz="1800" dirty="0" err="1" smtClean="0"/>
              <a:t>Bayu</a:t>
            </a:r>
            <a:r>
              <a:rPr lang="en-AU" sz="1800" dirty="0" smtClean="0"/>
              <a:t> </a:t>
            </a:r>
            <a:r>
              <a:rPr lang="en-AU" sz="1800" dirty="0" err="1"/>
              <a:t>Sutikno</a:t>
            </a:r>
            <a:r>
              <a:rPr lang="en-AU" sz="1800" dirty="0"/>
              <a:t>, Ph.D. (UGM</a:t>
            </a:r>
            <a:r>
              <a:rPr lang="en-AU" sz="1800" dirty="0" smtClean="0"/>
              <a:t>)</a:t>
            </a:r>
            <a:r>
              <a:rPr lang="en-AU" sz="1800" dirty="0"/>
              <a:t> </a:t>
            </a:r>
            <a:r>
              <a:rPr lang="en-AU" sz="1800" dirty="0" smtClean="0"/>
              <a:t>		</a:t>
            </a:r>
            <a:r>
              <a:rPr lang="en-AU" sz="1800" dirty="0" err="1" smtClean="0"/>
              <a:t>Nurul</a:t>
            </a:r>
            <a:r>
              <a:rPr lang="en-AU" sz="1800" dirty="0" smtClean="0"/>
              <a:t> </a:t>
            </a:r>
            <a:r>
              <a:rPr lang="en-AU" sz="1800" dirty="0" err="1"/>
              <a:t>Indarti</a:t>
            </a:r>
            <a:r>
              <a:rPr lang="en-AU" sz="1800" dirty="0"/>
              <a:t>, Ph.D. (UGM)</a:t>
            </a:r>
          </a:p>
          <a:p>
            <a:pPr marL="0" indent="0">
              <a:buNone/>
            </a:pPr>
            <a:r>
              <a:rPr lang="en-AU" sz="1800" dirty="0" err="1"/>
              <a:t>Mahfud</a:t>
            </a:r>
            <a:r>
              <a:rPr lang="en-AU" sz="1800" dirty="0"/>
              <a:t> </a:t>
            </a:r>
            <a:r>
              <a:rPr lang="en-AU" sz="1800" dirty="0" err="1"/>
              <a:t>Sholihin</a:t>
            </a:r>
            <a:r>
              <a:rPr lang="en-AU" sz="1800" dirty="0"/>
              <a:t>, Ph.D. (UGM</a:t>
            </a:r>
            <a:r>
              <a:rPr lang="en-AU" sz="1800" dirty="0" smtClean="0"/>
              <a:t>)</a:t>
            </a:r>
            <a:endParaRPr lang="en-AU" sz="1800" b="1" dirty="0" smtClean="0"/>
          </a:p>
          <a:p>
            <a:pPr marL="0" indent="0">
              <a:buNone/>
            </a:pPr>
            <a:r>
              <a:rPr lang="en-AU" sz="1800" b="1" dirty="0" err="1" smtClean="0"/>
              <a:t>Urusan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akreditasi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dan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penjaminan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mutu</a:t>
            </a:r>
            <a:r>
              <a:rPr lang="en-AU" sz="1800" b="1" dirty="0" smtClean="0"/>
              <a:t>:</a:t>
            </a:r>
            <a:endParaRPr lang="en-AU" sz="1800" b="1" dirty="0"/>
          </a:p>
          <a:p>
            <a:pPr marL="0" indent="0">
              <a:buNone/>
            </a:pPr>
            <a:r>
              <a:rPr lang="en-AU" sz="1800" dirty="0" err="1"/>
              <a:t>Dr.</a:t>
            </a:r>
            <a:r>
              <a:rPr lang="en-AU" sz="1800" dirty="0"/>
              <a:t> Nano </a:t>
            </a:r>
            <a:r>
              <a:rPr lang="en-AU" sz="1800" dirty="0" err="1" smtClean="0"/>
              <a:t>Prawoto</a:t>
            </a:r>
            <a:r>
              <a:rPr lang="en-AU" sz="1800" dirty="0" smtClean="0"/>
              <a:t> (UMY)</a:t>
            </a:r>
            <a:r>
              <a:rPr lang="en-AU" sz="1800" dirty="0"/>
              <a:t>		</a:t>
            </a:r>
            <a:r>
              <a:rPr lang="en-AU" sz="1800" dirty="0" err="1" smtClean="0"/>
              <a:t>Dr</a:t>
            </a:r>
            <a:r>
              <a:rPr lang="en-AU" sz="1800" dirty="0" err="1"/>
              <a:t>.</a:t>
            </a:r>
            <a:r>
              <a:rPr lang="en-AU" sz="1800" dirty="0"/>
              <a:t> </a:t>
            </a:r>
            <a:r>
              <a:rPr lang="en-AU" sz="1800" dirty="0" err="1" smtClean="0"/>
              <a:t>Suranto</a:t>
            </a:r>
            <a:r>
              <a:rPr lang="en-AU" sz="1800" dirty="0" smtClean="0"/>
              <a:t> (UMY)</a:t>
            </a:r>
            <a:endParaRPr lang="en-AU" sz="1800" dirty="0"/>
          </a:p>
          <a:p>
            <a:pPr marL="0" indent="0">
              <a:buNone/>
            </a:pPr>
            <a:r>
              <a:rPr lang="en-AU" sz="1800" dirty="0" err="1"/>
              <a:t>Dr.</a:t>
            </a:r>
            <a:r>
              <a:rPr lang="en-AU" sz="1800" dirty="0"/>
              <a:t> Tri </a:t>
            </a:r>
            <a:r>
              <a:rPr lang="en-AU" sz="1800" dirty="0" err="1" smtClean="0"/>
              <a:t>Sulistyaningsih</a:t>
            </a:r>
            <a:r>
              <a:rPr lang="en-AU" sz="1800" dirty="0" smtClean="0"/>
              <a:t> (UM Malang)</a:t>
            </a:r>
            <a:r>
              <a:rPr lang="en-AU" sz="1800" dirty="0"/>
              <a:t>	</a:t>
            </a:r>
            <a:r>
              <a:rPr lang="en-AU" sz="1800" dirty="0" err="1" smtClean="0"/>
              <a:t>Dr</a:t>
            </a:r>
            <a:r>
              <a:rPr lang="en-AU" sz="1800" dirty="0" err="1"/>
              <a:t>.</a:t>
            </a:r>
            <a:r>
              <a:rPr lang="en-AU" sz="1800" dirty="0"/>
              <a:t> </a:t>
            </a:r>
            <a:r>
              <a:rPr lang="en-AU" sz="1800" dirty="0" err="1"/>
              <a:t>Mukti</a:t>
            </a:r>
            <a:r>
              <a:rPr lang="en-AU" sz="1800" dirty="0"/>
              <a:t> </a:t>
            </a:r>
            <a:r>
              <a:rPr lang="en-AU" sz="1800" dirty="0" err="1"/>
              <a:t>Fajar</a:t>
            </a:r>
            <a:r>
              <a:rPr lang="en-AU" sz="1800" dirty="0"/>
              <a:t> </a:t>
            </a:r>
            <a:r>
              <a:rPr lang="en-AU" sz="1800" dirty="0" err="1"/>
              <a:t>Nur</a:t>
            </a:r>
            <a:r>
              <a:rPr lang="en-AU" sz="1800" dirty="0"/>
              <a:t> </a:t>
            </a:r>
            <a:r>
              <a:rPr lang="en-AU" sz="1800" dirty="0" err="1" smtClean="0"/>
              <a:t>Dewata</a:t>
            </a:r>
            <a:r>
              <a:rPr lang="en-AU" sz="1800" dirty="0" smtClean="0"/>
              <a:t> (UMY)</a:t>
            </a:r>
            <a:endParaRPr lang="en-AU" sz="1800" dirty="0"/>
          </a:p>
          <a:p>
            <a:pPr marL="0" indent="0">
              <a:buNone/>
            </a:pPr>
            <a:r>
              <a:rPr lang="en-AU" sz="1800" dirty="0" err="1"/>
              <a:t>Dr.</a:t>
            </a:r>
            <a:r>
              <a:rPr lang="en-AU" sz="1800" dirty="0"/>
              <a:t> </a:t>
            </a:r>
            <a:r>
              <a:rPr lang="en-AU" sz="1800" dirty="0" err="1"/>
              <a:t>Nawari</a:t>
            </a:r>
            <a:r>
              <a:rPr lang="en-AU" sz="1800" dirty="0"/>
              <a:t> </a:t>
            </a:r>
            <a:r>
              <a:rPr lang="en-AU" sz="1800" dirty="0" smtClean="0"/>
              <a:t>Ismail (UMY)</a:t>
            </a:r>
            <a:r>
              <a:rPr lang="en-AU" sz="1800" dirty="0"/>
              <a:t>		</a:t>
            </a:r>
            <a:r>
              <a:rPr lang="en-AU" sz="1800" dirty="0" err="1" smtClean="0"/>
              <a:t>Dr</a:t>
            </a:r>
            <a:r>
              <a:rPr lang="en-AU" sz="1800" dirty="0" err="1"/>
              <a:t>.</a:t>
            </a:r>
            <a:r>
              <a:rPr lang="en-AU" sz="1800" dirty="0"/>
              <a:t> </a:t>
            </a:r>
            <a:r>
              <a:rPr lang="en-AU" sz="1800" dirty="0" err="1"/>
              <a:t>Budhi</a:t>
            </a:r>
            <a:r>
              <a:rPr lang="en-AU" sz="1800" dirty="0"/>
              <a:t> </a:t>
            </a:r>
            <a:r>
              <a:rPr lang="en-AU" sz="1800" dirty="0" smtClean="0"/>
              <a:t>Akbar (UHAMKA)</a:t>
            </a:r>
            <a:endParaRPr lang="en-AU" sz="1800" dirty="0"/>
          </a:p>
          <a:p>
            <a:pPr marL="0" indent="0">
              <a:buNone/>
            </a:pPr>
            <a:r>
              <a:rPr lang="en-AU" sz="1800" dirty="0" err="1"/>
              <a:t>Dr.</a:t>
            </a:r>
            <a:r>
              <a:rPr lang="en-AU" sz="1800" dirty="0"/>
              <a:t> </a:t>
            </a:r>
            <a:r>
              <a:rPr lang="en-AU" sz="1800" dirty="0" err="1"/>
              <a:t>Syaiful</a:t>
            </a:r>
            <a:r>
              <a:rPr lang="en-AU" sz="1800" dirty="0"/>
              <a:t> </a:t>
            </a:r>
            <a:r>
              <a:rPr lang="en-AU" sz="1800" dirty="0" err="1" smtClean="0"/>
              <a:t>Rohim</a:t>
            </a:r>
            <a:r>
              <a:rPr lang="en-AU" sz="1800" dirty="0" smtClean="0"/>
              <a:t> (UHAMKA)</a:t>
            </a:r>
            <a:r>
              <a:rPr lang="en-AU" sz="1800" dirty="0"/>
              <a:t>	</a:t>
            </a:r>
            <a:r>
              <a:rPr lang="en-AU" sz="1800" dirty="0" smtClean="0"/>
              <a:t>	</a:t>
            </a:r>
            <a:r>
              <a:rPr lang="en-AU" sz="1800" dirty="0" err="1" smtClean="0"/>
              <a:t>Dr</a:t>
            </a:r>
            <a:r>
              <a:rPr lang="en-AU" sz="1800" dirty="0" err="1"/>
              <a:t>.</a:t>
            </a:r>
            <a:r>
              <a:rPr lang="en-AU" sz="1800" dirty="0"/>
              <a:t> </a:t>
            </a:r>
            <a:r>
              <a:rPr lang="en-AU" sz="1800" dirty="0" err="1" smtClean="0"/>
              <a:t>Suliswiyadi</a:t>
            </a:r>
            <a:r>
              <a:rPr lang="en-AU" sz="1800" dirty="0" smtClean="0"/>
              <a:t> (UM </a:t>
            </a:r>
            <a:r>
              <a:rPr lang="en-AU" sz="1800" dirty="0" err="1" smtClean="0"/>
              <a:t>Magelang</a:t>
            </a:r>
            <a:r>
              <a:rPr lang="en-AU" sz="1800" dirty="0" smtClean="0"/>
              <a:t>)</a:t>
            </a:r>
          </a:p>
          <a:p>
            <a:pPr marL="0" indent="0">
              <a:buNone/>
            </a:pPr>
            <a:r>
              <a:rPr lang="en-AU" sz="1800" dirty="0" err="1"/>
              <a:t>Munawwar</a:t>
            </a:r>
            <a:r>
              <a:rPr lang="en-AU" sz="1800" dirty="0"/>
              <a:t> </a:t>
            </a:r>
            <a:r>
              <a:rPr lang="en-AU" sz="1800" dirty="0" err="1"/>
              <a:t>Kholil</a:t>
            </a:r>
            <a:r>
              <a:rPr lang="en-AU" sz="1800" dirty="0"/>
              <a:t>, </a:t>
            </a:r>
            <a:r>
              <a:rPr lang="en-AU" sz="1800" dirty="0" err="1"/>
              <a:t>M.Ag</a:t>
            </a:r>
            <a:r>
              <a:rPr lang="en-AU" sz="1800" dirty="0"/>
              <a:t>. (UIN </a:t>
            </a:r>
            <a:r>
              <a:rPr lang="en-AU" sz="1800" dirty="0" err="1"/>
              <a:t>Suka</a:t>
            </a:r>
            <a:r>
              <a:rPr lang="en-AU" sz="1800" dirty="0"/>
              <a:t>)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80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en-AU" dirty="0" err="1" smtClean="0">
                <a:latin typeface="Berlin Sans FB" pitchFamily="34" charset="0"/>
              </a:rPr>
              <a:t>Isu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Utama</a:t>
            </a:r>
            <a:endParaRPr lang="en-AU" dirty="0"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SATU. </a:t>
            </a:r>
            <a:r>
              <a:rPr lang="en-AU" b="1" dirty="0" err="1" smtClean="0"/>
              <a:t>Kapasitas</a:t>
            </a:r>
            <a:r>
              <a:rPr lang="en-AU" b="1" dirty="0" smtClean="0"/>
              <a:t> </a:t>
            </a:r>
            <a:r>
              <a:rPr lang="en-AU" b="1" dirty="0" err="1" smtClean="0"/>
              <a:t>institusi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DUA. Integrated </a:t>
            </a:r>
            <a:r>
              <a:rPr lang="en-AU" b="1" dirty="0" err="1" smtClean="0"/>
              <a:t>kaderisasi</a:t>
            </a:r>
            <a:r>
              <a:rPr lang="en-AU" b="1" dirty="0" smtClean="0"/>
              <a:t> </a:t>
            </a:r>
            <a:r>
              <a:rPr lang="en-AU" b="1" dirty="0" err="1" smtClean="0"/>
              <a:t>dengan</a:t>
            </a:r>
            <a:r>
              <a:rPr lang="en-AU" b="1" dirty="0" smtClean="0"/>
              <a:t> </a:t>
            </a:r>
            <a:r>
              <a:rPr lang="en-AU" b="1" dirty="0" err="1" smtClean="0"/>
              <a:t>isu</a:t>
            </a:r>
            <a:r>
              <a:rPr lang="en-AU" b="1" dirty="0" smtClean="0"/>
              <a:t> SDM PTM. Inventing </a:t>
            </a:r>
            <a:r>
              <a:rPr lang="en-AU" b="1" dirty="0" err="1" smtClean="0"/>
              <a:t>paket-paket</a:t>
            </a:r>
            <a:r>
              <a:rPr lang="en-AU" b="1" dirty="0" smtClean="0"/>
              <a:t> training.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err="1" smtClean="0"/>
              <a:t>Kaderisasi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improving performance of staff compatible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err="1" smtClean="0"/>
              <a:t>Kaderisasi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academic excellence compatible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err="1" smtClean="0"/>
              <a:t>Kaderisasi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leadership di PTM compatible?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err="1" smtClean="0"/>
              <a:t>Pemisahan</a:t>
            </a:r>
            <a:r>
              <a:rPr lang="en-AU" dirty="0" smtClean="0"/>
              <a:t> </a:t>
            </a:r>
            <a:r>
              <a:rPr lang="en-AU" dirty="0" err="1" smtClean="0"/>
              <a:t>kaderisasi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peningkatan</a:t>
            </a:r>
            <a:r>
              <a:rPr lang="en-AU" dirty="0" smtClean="0"/>
              <a:t> </a:t>
            </a:r>
            <a:r>
              <a:rPr lang="en-AU" dirty="0" err="1" smtClean="0"/>
              <a:t>mutu</a:t>
            </a:r>
            <a:r>
              <a:rPr lang="en-AU" dirty="0" smtClean="0"/>
              <a:t> PTM </a:t>
            </a:r>
            <a:r>
              <a:rPr lang="en-AU" dirty="0" err="1" smtClean="0"/>
              <a:t>menghasilkan</a:t>
            </a:r>
            <a:r>
              <a:rPr lang="en-AU" dirty="0" smtClean="0"/>
              <a:t> </a:t>
            </a:r>
            <a:r>
              <a:rPr lang="en-AU" dirty="0" err="1" smtClean="0"/>
              <a:t>dichotomi</a:t>
            </a:r>
            <a:r>
              <a:rPr lang="en-AU" dirty="0" smtClean="0"/>
              <a:t>?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Majelis</a:t>
            </a:r>
            <a:r>
              <a:rPr lang="en-AU" dirty="0" smtClean="0"/>
              <a:t> </a:t>
            </a:r>
            <a:r>
              <a:rPr lang="en-AU" dirty="0" err="1" smtClean="0"/>
              <a:t>Diktilitbang</a:t>
            </a:r>
            <a:r>
              <a:rPr lang="en-AU" dirty="0" smtClean="0"/>
              <a:t> </a:t>
            </a:r>
            <a:r>
              <a:rPr lang="en-AU" dirty="0" err="1" smtClean="0"/>
              <a:t>berbicara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kaderisasi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diterima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berbeda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b="1" dirty="0" smtClean="0"/>
              <a:t>TIGA. </a:t>
            </a:r>
            <a:r>
              <a:rPr lang="en-AU" b="1" dirty="0" err="1" smtClean="0"/>
              <a:t>Tumbuh</a:t>
            </a:r>
            <a:r>
              <a:rPr lang="en-AU" b="1" dirty="0" smtClean="0"/>
              <a:t> </a:t>
            </a:r>
            <a:r>
              <a:rPr lang="en-AU" b="1" dirty="0" err="1" smtClean="0"/>
              <a:t>bersama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bukan</a:t>
            </a:r>
            <a:r>
              <a:rPr lang="en-AU" b="1" dirty="0" smtClean="0"/>
              <a:t> </a:t>
            </a:r>
            <a:r>
              <a:rPr lang="en-AU" b="1" dirty="0" err="1" smtClean="0"/>
              <a:t>regulasi</a:t>
            </a:r>
            <a:r>
              <a:rPr lang="en-AU" b="1" dirty="0" smtClean="0"/>
              <a:t> </a:t>
            </a:r>
            <a:r>
              <a:rPr lang="en-AU" b="1" dirty="0" err="1" smtClean="0"/>
              <a:t>atau</a:t>
            </a:r>
            <a:r>
              <a:rPr lang="en-AU" b="1" dirty="0" smtClean="0"/>
              <a:t> top-down approaches.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err="1" smtClean="0"/>
              <a:t>Misal</a:t>
            </a:r>
            <a:r>
              <a:rPr lang="en-AU" dirty="0" smtClean="0"/>
              <a:t>, BA/DA </a:t>
            </a:r>
            <a:r>
              <a:rPr lang="en-AU" dirty="0" err="1" smtClean="0"/>
              <a:t>diwajibkan</a:t>
            </a:r>
            <a:r>
              <a:rPr lang="en-AU" dirty="0"/>
              <a:t>.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kapasistas</a:t>
            </a:r>
            <a:r>
              <a:rPr lang="en-AU" dirty="0" smtClean="0"/>
              <a:t> MPK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bagaimana</a:t>
            </a:r>
            <a:r>
              <a:rPr lang="en-AU" dirty="0" smtClean="0"/>
              <a:t>? </a:t>
            </a:r>
            <a:r>
              <a:rPr lang="en-AU" dirty="0" err="1" smtClean="0"/>
              <a:t>Sementara</a:t>
            </a:r>
            <a:r>
              <a:rPr lang="en-AU" dirty="0" smtClean="0"/>
              <a:t> trainer MPK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sambilan</a:t>
            </a:r>
            <a:r>
              <a:rPr lang="en-AU" dirty="0" smtClean="0"/>
              <a:t>? </a:t>
            </a:r>
            <a:r>
              <a:rPr lang="en-AU" dirty="0" err="1" smtClean="0"/>
              <a:t>Majelis</a:t>
            </a:r>
            <a:r>
              <a:rPr lang="en-AU" dirty="0" smtClean="0"/>
              <a:t> </a:t>
            </a:r>
            <a:r>
              <a:rPr lang="en-AU" dirty="0" err="1" smtClean="0"/>
              <a:t>Diktilitbang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sama-sama</a:t>
            </a:r>
            <a:r>
              <a:rPr lang="en-AU" dirty="0" smtClean="0"/>
              <a:t> </a:t>
            </a:r>
            <a:r>
              <a:rPr lang="en-AU" dirty="0" err="1" smtClean="0"/>
              <a:t>sambilan</a:t>
            </a:r>
            <a:r>
              <a:rPr lang="en-A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MPK </a:t>
            </a:r>
            <a:r>
              <a:rPr lang="en-AU" dirty="0" err="1" smtClean="0"/>
              <a:t>ke</a:t>
            </a:r>
            <a:r>
              <a:rPr lang="en-AU" dirty="0" smtClean="0"/>
              <a:t> PTM </a:t>
            </a:r>
            <a:r>
              <a:rPr lang="en-AU" dirty="0" err="1" smtClean="0"/>
              <a:t>sendiri</a:t>
            </a:r>
            <a:r>
              <a:rPr lang="en-AU" dirty="0" smtClean="0"/>
              <a:t>,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berbeda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Majelis</a:t>
            </a:r>
            <a:r>
              <a:rPr lang="en-AU" dirty="0" smtClean="0"/>
              <a:t> </a:t>
            </a:r>
            <a:r>
              <a:rPr lang="en-AU" dirty="0" err="1" smtClean="0"/>
              <a:t>Diktilitbang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hadir</a:t>
            </a:r>
            <a:r>
              <a:rPr lang="en-A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PTM </a:t>
            </a:r>
            <a:r>
              <a:rPr lang="en-AU" dirty="0" err="1" smtClean="0"/>
              <a:t>didorong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sering</a:t>
            </a:r>
            <a:r>
              <a:rPr lang="en-AU" dirty="0" smtClean="0"/>
              <a:t> </a:t>
            </a:r>
            <a:r>
              <a:rPr lang="en-AU" dirty="0" err="1" smtClean="0"/>
              <a:t>menyelenggarakan</a:t>
            </a:r>
            <a:r>
              <a:rPr lang="en-AU" dirty="0" smtClean="0"/>
              <a:t> training </a:t>
            </a:r>
            <a:r>
              <a:rPr lang="en-AU" dirty="0" err="1" smtClean="0"/>
              <a:t>dan</a:t>
            </a:r>
            <a:r>
              <a:rPr lang="en-AU" dirty="0" smtClean="0"/>
              <a:t> MPK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memperkuat</a:t>
            </a:r>
            <a:r>
              <a:rPr lang="en-AU" dirty="0" smtClean="0"/>
              <a:t> </a:t>
            </a:r>
            <a:r>
              <a:rPr lang="en-AU" dirty="0" err="1" smtClean="0"/>
              <a:t>diri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7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157592" cy="1143000"/>
          </a:xfrm>
        </p:spPr>
        <p:txBody>
          <a:bodyPr/>
          <a:lstStyle/>
          <a:p>
            <a:r>
              <a:rPr lang="en-AU" dirty="0" err="1" smtClean="0">
                <a:latin typeface="Berlin Sans FB" pitchFamily="34" charset="0"/>
              </a:rPr>
              <a:t>Tantangan</a:t>
            </a:r>
            <a:r>
              <a:rPr lang="en-AU" dirty="0" smtClean="0">
                <a:latin typeface="Berlin Sans FB" pitchFamily="34" charset="0"/>
              </a:rPr>
              <a:t> 2</a:t>
            </a:r>
            <a:endParaRPr lang="en-AU" dirty="0"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>
            <a:normAutofit/>
          </a:bodyPr>
          <a:lstStyle/>
          <a:p>
            <a:r>
              <a:rPr lang="en-AU" sz="2800" dirty="0" smtClean="0"/>
              <a:t>Transforming </a:t>
            </a:r>
            <a:r>
              <a:rPr lang="en-AU" sz="2800" dirty="0" err="1" smtClean="0"/>
              <a:t>dosen</a:t>
            </a:r>
            <a:r>
              <a:rPr lang="en-AU" sz="2800" dirty="0" smtClean="0"/>
              <a:t> AIK </a:t>
            </a:r>
            <a:r>
              <a:rPr lang="en-AU" sz="2800" dirty="0" err="1" smtClean="0"/>
              <a:t>untuk</a:t>
            </a:r>
            <a:r>
              <a:rPr lang="en-AU" sz="2800" dirty="0" smtClean="0"/>
              <a:t> </a:t>
            </a:r>
            <a:r>
              <a:rPr lang="en-AU" sz="2800" dirty="0" err="1" smtClean="0"/>
              <a:t>menjadi</a:t>
            </a:r>
            <a:r>
              <a:rPr lang="en-AU" sz="2800" dirty="0" smtClean="0"/>
              <a:t> </a:t>
            </a:r>
            <a:r>
              <a:rPr lang="en-AU" sz="2800" dirty="0" err="1" smtClean="0"/>
              <a:t>instruktur</a:t>
            </a:r>
            <a:r>
              <a:rPr lang="en-AU" sz="2800" dirty="0" smtClean="0"/>
              <a:t> </a:t>
            </a:r>
            <a:r>
              <a:rPr lang="en-AU" sz="2800" dirty="0" err="1" smtClean="0"/>
              <a:t>bersertifikat</a:t>
            </a:r>
            <a:endParaRPr lang="en-AU" sz="2800" dirty="0" smtClean="0"/>
          </a:p>
          <a:p>
            <a:r>
              <a:rPr lang="en-AU" sz="2800" dirty="0" smtClean="0"/>
              <a:t>Inventing </a:t>
            </a:r>
            <a:r>
              <a:rPr lang="en-AU" sz="2800" dirty="0" err="1" smtClean="0"/>
              <a:t>paket-paket</a:t>
            </a:r>
            <a:r>
              <a:rPr lang="en-AU" sz="2800" dirty="0" smtClean="0"/>
              <a:t> </a:t>
            </a:r>
            <a:r>
              <a:rPr lang="en-AU" sz="2800" dirty="0" err="1" smtClean="0"/>
              <a:t>kaderisasi</a:t>
            </a:r>
            <a:r>
              <a:rPr lang="en-AU" sz="2800" dirty="0" smtClean="0"/>
              <a:t> </a:t>
            </a:r>
            <a:r>
              <a:rPr lang="en-AU" sz="2800" dirty="0" err="1" smtClean="0"/>
              <a:t>integratif</a:t>
            </a:r>
            <a:r>
              <a:rPr lang="en-AU" sz="2800" dirty="0" smtClean="0"/>
              <a:t> di PTM </a:t>
            </a:r>
            <a:r>
              <a:rPr lang="en-AU" sz="2800" dirty="0" err="1" smtClean="0"/>
              <a:t>Karena</a:t>
            </a:r>
            <a:r>
              <a:rPr lang="en-AU" sz="2800" dirty="0" smtClean="0"/>
              <a:t> </a:t>
            </a:r>
            <a:r>
              <a:rPr lang="en-AU" sz="2800" dirty="0" err="1" smtClean="0"/>
              <a:t>investasi</a:t>
            </a:r>
            <a:r>
              <a:rPr lang="en-AU" sz="2800" dirty="0" smtClean="0"/>
              <a:t> </a:t>
            </a:r>
            <a:r>
              <a:rPr lang="en-AU" sz="2800" dirty="0" err="1" smtClean="0"/>
              <a:t>untuk</a:t>
            </a:r>
            <a:r>
              <a:rPr lang="en-AU" sz="2800" dirty="0" smtClean="0"/>
              <a:t> SDM </a:t>
            </a:r>
            <a:r>
              <a:rPr lang="en-AU" sz="2800" dirty="0" err="1" smtClean="0"/>
              <a:t>berbiaya</a:t>
            </a:r>
            <a:r>
              <a:rPr lang="en-AU" sz="2800" dirty="0" smtClean="0"/>
              <a:t> </a:t>
            </a:r>
            <a:r>
              <a:rPr lang="en-AU" sz="2800" dirty="0" err="1" smtClean="0"/>
              <a:t>tinggi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sifatnya</a:t>
            </a:r>
            <a:r>
              <a:rPr lang="en-AU" sz="2800" dirty="0" smtClean="0"/>
              <a:t> yang </a:t>
            </a:r>
            <a:r>
              <a:rPr lang="en-AU" sz="2800" dirty="0" err="1" smtClean="0"/>
              <a:t>jangka</a:t>
            </a:r>
            <a:r>
              <a:rPr lang="en-AU" sz="2800" dirty="0" smtClean="0"/>
              <a:t> </a:t>
            </a:r>
            <a:r>
              <a:rPr lang="en-AU" sz="2800" dirty="0" err="1" smtClean="0"/>
              <a:t>panjang</a:t>
            </a:r>
            <a:r>
              <a:rPr lang="en-AU" sz="2800" dirty="0" smtClean="0"/>
              <a:t>. </a:t>
            </a:r>
          </a:p>
          <a:p>
            <a:r>
              <a:rPr lang="en-AU" sz="2800" dirty="0" err="1" smtClean="0"/>
              <a:t>Kebutuhan</a:t>
            </a:r>
            <a:r>
              <a:rPr lang="en-AU" sz="2800" dirty="0" smtClean="0"/>
              <a:t> </a:t>
            </a:r>
            <a:r>
              <a:rPr lang="en-AU" sz="2800" dirty="0" err="1" smtClean="0"/>
              <a:t>lembaga</a:t>
            </a:r>
            <a:r>
              <a:rPr lang="en-AU" sz="2800" dirty="0" smtClean="0"/>
              <a:t> </a:t>
            </a:r>
            <a:r>
              <a:rPr lang="en-AU" sz="2800" dirty="0" err="1" smtClean="0"/>
              <a:t>kaderisasi</a:t>
            </a:r>
            <a:r>
              <a:rPr lang="en-AU" sz="2800" dirty="0" smtClean="0"/>
              <a:t> </a:t>
            </a:r>
            <a:r>
              <a:rPr lang="en-AU" sz="2800" dirty="0" err="1" smtClean="0"/>
              <a:t>profesional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permanen</a:t>
            </a:r>
            <a:r>
              <a:rPr lang="en-AU" sz="2800" dirty="0" smtClean="0"/>
              <a:t> </a:t>
            </a:r>
            <a:r>
              <a:rPr lang="en-AU" sz="2800" dirty="0" err="1" smtClean="0"/>
              <a:t>dengan</a:t>
            </a:r>
            <a:r>
              <a:rPr lang="en-AU" sz="2800" dirty="0" smtClean="0"/>
              <a:t> </a:t>
            </a:r>
            <a:r>
              <a:rPr lang="en-AU" sz="2800" dirty="0" err="1" smtClean="0"/>
              <a:t>pelatih</a:t>
            </a:r>
            <a:r>
              <a:rPr lang="en-AU" sz="2800" dirty="0" smtClean="0"/>
              <a:t> </a:t>
            </a:r>
            <a:r>
              <a:rPr lang="en-AU" sz="2800" dirty="0" err="1" smtClean="0"/>
              <a:t>karir</a:t>
            </a:r>
            <a:r>
              <a:rPr lang="en-AU" sz="2800" dirty="0" smtClean="0"/>
              <a:t> </a:t>
            </a:r>
            <a:r>
              <a:rPr lang="en-AU" sz="2800" dirty="0" err="1" smtClean="0"/>
              <a:t>adalah</a:t>
            </a:r>
            <a:r>
              <a:rPr lang="en-AU" sz="2800" dirty="0" smtClean="0"/>
              <a:t> </a:t>
            </a:r>
            <a:r>
              <a:rPr lang="en-AU" sz="2800" dirty="0" err="1" smtClean="0"/>
              <a:t>wajib</a:t>
            </a:r>
            <a:r>
              <a:rPr lang="en-AU" sz="2800" dirty="0" smtClean="0"/>
              <a:t>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8145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r>
              <a:rPr lang="en-AU" sz="36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Apa</a:t>
            </a:r>
            <a:r>
              <a:rPr lang="en-AU" sz="36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yang </a:t>
            </a:r>
            <a:r>
              <a:rPr lang="en-AU" sz="36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sudah</a:t>
            </a:r>
            <a:r>
              <a:rPr lang="en-AU" sz="36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/</a:t>
            </a:r>
            <a:r>
              <a:rPr lang="en-AU" sz="36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sedang</a:t>
            </a:r>
            <a:r>
              <a:rPr lang="en-AU" sz="36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AU" sz="36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Diktilitbang</a:t>
            </a:r>
            <a:r>
              <a:rPr lang="en-AU" sz="36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AU" sz="36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kerjakan</a:t>
            </a:r>
            <a:r>
              <a:rPr lang="en-AU" sz="36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AU" sz="36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terkait</a:t>
            </a:r>
            <a:r>
              <a:rPr lang="en-AU" sz="36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AU" sz="36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kaderisasi</a:t>
            </a:r>
            <a:r>
              <a:rPr lang="en-AU" sz="36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?</a:t>
            </a:r>
            <a:endParaRPr lang="en-AU" sz="36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1" cy="460851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AU" dirty="0" smtClean="0"/>
              <a:t>AL ISLAM DAN KEMUHAMMADIYAHAN. </a:t>
            </a:r>
            <a:r>
              <a:rPr lang="en-AU" dirty="0" err="1" smtClean="0"/>
              <a:t>Buku</a:t>
            </a:r>
            <a:r>
              <a:rPr lang="en-AU" dirty="0" smtClean="0"/>
              <a:t> </a:t>
            </a:r>
            <a:r>
              <a:rPr lang="en-AU" dirty="0" err="1" smtClean="0"/>
              <a:t>materi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panduan</a:t>
            </a:r>
            <a:r>
              <a:rPr lang="en-AU" dirty="0" smtClean="0"/>
              <a:t> </a:t>
            </a:r>
            <a:r>
              <a:rPr lang="en-AU" dirty="0" err="1" smtClean="0"/>
              <a:t>pengelolaan</a:t>
            </a:r>
            <a:r>
              <a:rPr lang="en-AU" dirty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S1 (BUKU 3 SIAP CETAK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distribusi</a:t>
            </a:r>
            <a:r>
              <a:rPr lang="en-AU" dirty="0" smtClean="0"/>
              <a:t> Semester 1 2016/2017; </a:t>
            </a:r>
            <a:r>
              <a:rPr lang="en-AU" dirty="0" err="1" smtClean="0"/>
              <a:t>Buku</a:t>
            </a:r>
            <a:r>
              <a:rPr lang="en-AU" dirty="0" smtClean="0"/>
              <a:t> 4 (AIK Multi </a:t>
            </a:r>
            <a:r>
              <a:rPr lang="en-AU" dirty="0" err="1" smtClean="0"/>
              <a:t>Disiplin</a:t>
            </a:r>
            <a:r>
              <a:rPr lang="en-AU" dirty="0" smtClean="0"/>
              <a:t> </a:t>
            </a:r>
            <a:r>
              <a:rPr lang="en-AU" dirty="0" err="1" smtClean="0"/>
              <a:t>Sinkronisasi</a:t>
            </a:r>
            <a:r>
              <a:rPr lang="en-AU" dirty="0" smtClean="0"/>
              <a:t>).  </a:t>
            </a:r>
            <a:r>
              <a:rPr lang="en-AU" dirty="0" err="1" smtClean="0"/>
              <a:t>Sedang</a:t>
            </a:r>
            <a:r>
              <a:rPr lang="en-AU" dirty="0" smtClean="0"/>
              <a:t> </a:t>
            </a:r>
            <a:r>
              <a:rPr lang="en-AU" dirty="0" err="1" smtClean="0"/>
              <a:t>dirumuskan</a:t>
            </a:r>
            <a:r>
              <a:rPr lang="en-AU" dirty="0" smtClean="0"/>
              <a:t> AIK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Pascasarjana</a:t>
            </a:r>
            <a:r>
              <a:rPr lang="en-AU" dirty="0" smtClean="0"/>
              <a:t>, AIK </a:t>
            </a:r>
            <a:r>
              <a:rPr lang="en-AU" dirty="0" err="1" smtClean="0"/>
              <a:t>untuk</a:t>
            </a:r>
            <a:r>
              <a:rPr lang="en-AU" dirty="0" smtClean="0"/>
              <a:t> PTM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mahasiswa</a:t>
            </a:r>
            <a:r>
              <a:rPr lang="en-AU" dirty="0" smtClean="0"/>
              <a:t> Muslim </a:t>
            </a:r>
            <a:r>
              <a:rPr lang="en-AU" dirty="0" err="1" smtClean="0"/>
              <a:t>Minoritas</a:t>
            </a:r>
            <a:r>
              <a:rPr lang="en-AU" dirty="0" smtClean="0"/>
              <a:t> </a:t>
            </a:r>
            <a:r>
              <a:rPr lang="en-AU" dirty="0" err="1" smtClean="0"/>
              <a:t>serta</a:t>
            </a:r>
            <a:r>
              <a:rPr lang="en-AU" dirty="0" smtClean="0"/>
              <a:t> AIK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Fakultas</a:t>
            </a:r>
            <a:r>
              <a:rPr lang="en-AU" dirty="0" smtClean="0"/>
              <a:t> </a:t>
            </a:r>
            <a:r>
              <a:rPr lang="en-AU" dirty="0" err="1" smtClean="0"/>
              <a:t>Kedokteran</a:t>
            </a:r>
            <a:r>
              <a:rPr lang="en-AU" dirty="0" smtClean="0"/>
              <a:t>. </a:t>
            </a:r>
            <a:r>
              <a:rPr lang="en-AU" dirty="0" err="1" smtClean="0"/>
              <a:t>Beberapa</a:t>
            </a:r>
            <a:r>
              <a:rPr lang="en-AU" dirty="0" smtClean="0"/>
              <a:t> PTM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maju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AIK.</a:t>
            </a:r>
          </a:p>
          <a:p>
            <a:pPr marL="457200" indent="-457200">
              <a:buAutoNum type="arabicPeriod"/>
            </a:pPr>
            <a:r>
              <a:rPr lang="en-AU" dirty="0" err="1" smtClean="0"/>
              <a:t>Panduan</a:t>
            </a:r>
            <a:r>
              <a:rPr lang="en-AU" dirty="0" smtClean="0"/>
              <a:t> </a:t>
            </a:r>
            <a:r>
              <a:rPr lang="en-AU" dirty="0" err="1" smtClean="0"/>
              <a:t>pengelolaan</a:t>
            </a:r>
            <a:r>
              <a:rPr lang="en-AU" dirty="0" smtClean="0"/>
              <a:t> </a:t>
            </a:r>
            <a:r>
              <a:rPr lang="en-AU" dirty="0" err="1" smtClean="0"/>
              <a:t>asrama</a:t>
            </a:r>
            <a:r>
              <a:rPr lang="en-AU" dirty="0" smtClean="0"/>
              <a:t> </a:t>
            </a:r>
            <a:r>
              <a:rPr lang="en-AU" dirty="0" err="1" smtClean="0"/>
              <a:t>mahasiswa</a:t>
            </a:r>
            <a:r>
              <a:rPr lang="en-AU" dirty="0" smtClean="0"/>
              <a:t> PTM. Akan </a:t>
            </a:r>
            <a:r>
              <a:rPr lang="en-AU" dirty="0" err="1" smtClean="0"/>
              <a:t>dilanjutkan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pelatihan</a:t>
            </a:r>
            <a:r>
              <a:rPr lang="en-AU" dirty="0" smtClean="0"/>
              <a:t> </a:t>
            </a:r>
            <a:r>
              <a:rPr lang="en-AU" dirty="0" err="1" smtClean="0"/>
              <a:t>pengelola</a:t>
            </a:r>
            <a:r>
              <a:rPr lang="en-AU" dirty="0" smtClean="0"/>
              <a:t> </a:t>
            </a:r>
            <a:r>
              <a:rPr lang="en-AU" dirty="0" err="1" smtClean="0"/>
              <a:t>asrama</a:t>
            </a:r>
            <a:r>
              <a:rPr lang="en-AU" dirty="0" smtClean="0"/>
              <a:t> PTM </a:t>
            </a:r>
            <a:r>
              <a:rPr lang="en-AU" dirty="0" err="1" smtClean="0"/>
              <a:t>setelah</a:t>
            </a:r>
            <a:r>
              <a:rPr lang="en-AU" dirty="0" smtClean="0"/>
              <a:t> </a:t>
            </a:r>
            <a:r>
              <a:rPr lang="en-AU" dirty="0" err="1" smtClean="0"/>
              <a:t>Ramadhan</a:t>
            </a:r>
            <a:r>
              <a:rPr lang="en-AU" dirty="0" smtClean="0"/>
              <a:t>.</a:t>
            </a:r>
          </a:p>
          <a:p>
            <a:pPr marL="457200" indent="-457200">
              <a:buAutoNum type="arabicPeriod"/>
            </a:pPr>
            <a:r>
              <a:rPr lang="en-AU" dirty="0" err="1" smtClean="0"/>
              <a:t>Inisiatif</a:t>
            </a:r>
            <a:r>
              <a:rPr lang="en-AU" dirty="0" smtClean="0"/>
              <a:t> </a:t>
            </a:r>
            <a:r>
              <a:rPr lang="en-AU" dirty="0" err="1" smtClean="0"/>
              <a:t>luar</a:t>
            </a:r>
            <a:r>
              <a:rPr lang="en-AU" dirty="0" smtClean="0"/>
              <a:t> </a:t>
            </a:r>
            <a:r>
              <a:rPr lang="en-AU" dirty="0" err="1" smtClean="0"/>
              <a:t>biasa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implementasi</a:t>
            </a:r>
            <a:r>
              <a:rPr lang="en-AU" dirty="0" smtClean="0"/>
              <a:t> di </a:t>
            </a:r>
            <a:r>
              <a:rPr lang="en-AU" dirty="0" err="1" smtClean="0"/>
              <a:t>tingkat</a:t>
            </a:r>
            <a:r>
              <a:rPr lang="en-AU" dirty="0" smtClean="0"/>
              <a:t> PTM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3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en-AU" sz="3200" dirty="0" smtClean="0">
                <a:solidFill>
                  <a:srgbClr val="0070C0"/>
                </a:solidFill>
                <a:latin typeface="Berlin Sans FB" pitchFamily="34" charset="0"/>
              </a:rPr>
              <a:t>PROGRAM KERJA TERKAIT AIK DAN KADERISASI</a:t>
            </a:r>
            <a:endParaRPr lang="en-AU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872999"/>
              </p:ext>
            </p:extLst>
          </p:nvPr>
        </p:nvGraphicFramePr>
        <p:xfrm>
          <a:off x="251520" y="1052735"/>
          <a:ext cx="8640960" cy="5876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617"/>
                <a:gridCol w="3456382"/>
                <a:gridCol w="1503528"/>
                <a:gridCol w="1669433"/>
              </a:tblGrid>
              <a:tr h="255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KEGIATAN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INDIKATOR KEBERHASILAN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PIHAK YANG TERLIBAT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PELAKSANAAN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</a:tr>
              <a:tr h="5505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Pengembangan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penyempurnaan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kurikulum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AIK yang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lebih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aplikatif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efektif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Tersusun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kurikulum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modul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pembelajaran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dengan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berbagai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model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pendekatan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Dosen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AIK,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lembaga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pengkajian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Islam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1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tahun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(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tahun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pertama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2.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Penerbitan</a:t>
                      </a:r>
                      <a:r>
                        <a:rPr lang="id-ID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id-ID" sz="1200" dirty="0">
                          <a:effectLst/>
                          <a:latin typeface="Arial Narrow" pitchFamily="34" charset="0"/>
                        </a:rPr>
                        <a:t>buku referensi 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buku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induk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) </a:t>
                      </a:r>
                      <a:r>
                        <a:rPr lang="id-ID" sz="1200" dirty="0">
                          <a:effectLst/>
                          <a:latin typeface="Arial Narrow" pitchFamily="34" charset="0"/>
                        </a:rPr>
                        <a:t>AIK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Buku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induk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AIK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terbit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dicetak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1 kali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Dosen AIK, lembaga pengkajian Islam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Buku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AIK 3=SIAP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Distribusi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Sem. 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1;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Buku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AIK 4: EDITING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3.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Menyusun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Standar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Darma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AIK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Tersusun standar darma AIK PTM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Dosen AIK, lembaga pengkajian Islam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Juni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2016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4.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Penyusunan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pedoman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pengelolaan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asrama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Tersusun panduan standar pengelolaan asrama PTM agar efektif dalam penyemaian kader Persyarikatan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Pengelola asrama PTM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TERLAKSANA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Maret 2016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</a:tr>
              <a:tr h="5760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5.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Pelatihan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pengelolaan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asrama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sebagai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ujung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tombak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kaderisasi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di PTM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Pengelola asrama memiliki visi kuat tentang kaderisasi di PTM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Pengelola asrama memiliki kemampuan managerial efektif dalam penyemaian kader 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Pengelola asrama PTM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September 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September 2018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</a:tr>
              <a:tr h="7676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6.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Pelatihan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(TOT)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pelatih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/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musyrif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asrama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PTM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Pelatih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/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musyrif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di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asrama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PTM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memiliki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visi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kuat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tentang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kaderisasi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di PTM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Pelatih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/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musyrif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memiliki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kecakapan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dalam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mengelola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aktivitas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asrama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PTM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Pengelola asrama PTM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September 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Juni-Juli 2017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</a:tr>
              <a:tr h="38445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7.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Lokakarya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tentang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model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pengembangan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kampus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Islami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di PTM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Terlaksana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Lokakarya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di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tiga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region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Pimpinan PTM, Dosen AIK, Majelis terkait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</a:rPr>
                        <a:t>Mei 2016</a:t>
                      </a:r>
                      <a:endParaRPr lang="en-A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8.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</a:rPr>
                        <a:t>Menyusun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panduan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pengembangan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kampus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Islami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untuk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PTM 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Tersusun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buku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panduan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pengembangan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kampus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Islami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Pimpinan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PTM,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Dosen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AIK,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Majelis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terkait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</a:rPr>
                        <a:t>Agustus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</a:rPr>
                        <a:t> 2016</a:t>
                      </a:r>
                      <a:endParaRPr lang="en-A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8551" marR="28551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en-AU" sz="1200" dirty="0" err="1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Menyusun</a:t>
                      </a:r>
                      <a:r>
                        <a:rPr lang="en-A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Pola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Pembinaan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Mahasiswa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dirty="0" err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Kader di PTM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Tersusun Pola Pembinaan Mahasiswa dan Kader di PTM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Semua Divisi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Juni</a:t>
                      </a:r>
                      <a:r>
                        <a:rPr lang="en-AU" sz="1200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2017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3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AU" dirty="0" err="1" smtClean="0">
                <a:latin typeface="Berlin Sans FB" pitchFamily="34" charset="0"/>
              </a:rPr>
              <a:t>Kaderisasi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Melalui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Asrama</a:t>
            </a:r>
            <a:r>
              <a:rPr lang="en-AU" dirty="0" smtClean="0">
                <a:latin typeface="Berlin Sans FB" pitchFamily="34" charset="0"/>
              </a:rPr>
              <a:t> PTM</a:t>
            </a:r>
            <a:endParaRPr lang="en-AU" dirty="0">
              <a:latin typeface="Berlin Sans FB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350749"/>
              </p:ext>
            </p:extLst>
          </p:nvPr>
        </p:nvGraphicFramePr>
        <p:xfrm>
          <a:off x="323528" y="1412776"/>
          <a:ext cx="8496944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5335"/>
              </p:ext>
            </p:extLst>
          </p:nvPr>
        </p:nvGraphicFramePr>
        <p:xfrm>
          <a:off x="395536" y="836805"/>
          <a:ext cx="8352928" cy="5760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408"/>
                <a:gridCol w="4250732"/>
                <a:gridCol w="3366788"/>
              </a:tblGrid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effectLst/>
                        </a:rPr>
                        <a:t>NO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effectLst/>
                        </a:rPr>
                        <a:t>NAMA PTM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effectLst/>
                        </a:rPr>
                        <a:t>KAPASITAS ASRAMA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effectLst/>
                        </a:rPr>
                        <a:t>AKBID </a:t>
                      </a:r>
                      <a:r>
                        <a:rPr lang="en-AU" sz="800" kern="1200" dirty="0" err="1">
                          <a:effectLst/>
                        </a:rPr>
                        <a:t>Muhammadiyah</a:t>
                      </a:r>
                      <a:r>
                        <a:rPr lang="en-AU" sz="800" kern="1200" dirty="0">
                          <a:effectLst/>
                        </a:rPr>
                        <a:t> Cirebon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185</a:t>
                      </a:r>
                      <a:endParaRPr lang="en-AU" sz="800" dirty="0"/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2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effectLst/>
                        </a:rPr>
                        <a:t>STIKES ‘</a:t>
                      </a:r>
                      <a:r>
                        <a:rPr lang="en-AU" sz="800" kern="1200" dirty="0" err="1">
                          <a:effectLst/>
                        </a:rPr>
                        <a:t>Aisyiyah</a:t>
                      </a:r>
                      <a:r>
                        <a:rPr lang="en-AU" sz="800" kern="1200" dirty="0">
                          <a:effectLst/>
                        </a:rPr>
                        <a:t> Surakarta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390</a:t>
                      </a:r>
                      <a:endParaRPr lang="en-AU" sz="800" dirty="0"/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3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effectLst/>
                        </a:rPr>
                        <a:t>STIKES </a:t>
                      </a:r>
                      <a:r>
                        <a:rPr lang="en-AU" sz="800" kern="1200" dirty="0" err="1">
                          <a:effectLst/>
                        </a:rPr>
                        <a:t>Muhammadiyah</a:t>
                      </a:r>
                      <a:r>
                        <a:rPr lang="en-AU" sz="800" kern="1200" dirty="0">
                          <a:effectLst/>
                        </a:rPr>
                        <a:t> Kudus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180</a:t>
                      </a:r>
                      <a:endParaRPr lang="en-AU" sz="800" dirty="0"/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4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effectLst/>
                        </a:rPr>
                        <a:t>STIKES </a:t>
                      </a:r>
                      <a:r>
                        <a:rPr lang="en-AU" sz="800" kern="1200" dirty="0" err="1">
                          <a:effectLst/>
                        </a:rPr>
                        <a:t>Muhammadiyah</a:t>
                      </a:r>
                      <a:r>
                        <a:rPr lang="en-AU" sz="800" kern="1200" dirty="0">
                          <a:effectLst/>
                        </a:rPr>
                        <a:t> Manado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160</a:t>
                      </a:r>
                      <a:endParaRPr lang="en-AU" sz="800" dirty="0"/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5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effectLst/>
                        </a:rPr>
                        <a:t>STIKES </a:t>
                      </a:r>
                      <a:r>
                        <a:rPr lang="en-AU" sz="800" kern="1200" dirty="0" err="1">
                          <a:effectLst/>
                        </a:rPr>
                        <a:t>Muhammadiyah</a:t>
                      </a:r>
                      <a:r>
                        <a:rPr lang="en-AU" sz="800" kern="1200" dirty="0">
                          <a:effectLst/>
                        </a:rPr>
                        <a:t> Palembang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487</a:t>
                      </a:r>
                      <a:endParaRPr lang="en-AU" sz="800" dirty="0"/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6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STIKES </a:t>
                      </a: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Muhammadiyah</a:t>
                      </a: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Pringsewu</a:t>
                      </a: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 Lampung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7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STIKES PKU </a:t>
                      </a: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Muhammadiyah</a:t>
                      </a: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 Surakarta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8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STIKIP </a:t>
                      </a: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Muhammadiyah</a:t>
                      </a: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Bulukumba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 (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operasional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9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STKIP Muhammadiyah Kuningan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STKIP Muhammadiyah Pringsewu Lampung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11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STKIP Muhammadiyah Sorong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12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UHAMKA Jakarta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13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UM Cirebon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14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UM Gorontalo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15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UM </a:t>
                      </a: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Kupang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16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UM Maluku Utara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294 (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operasional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17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UM </a:t>
                      </a: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Tasikmalaya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18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Ahmad Dahlan Yogyakarta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19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800" kern="1200" dirty="0" err="1">
                          <a:solidFill>
                            <a:schemeClr val="tx1"/>
                          </a:solidFill>
                          <a:effectLst/>
                        </a:rPr>
                        <a:t>Aisyiyah</a:t>
                      </a: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 Yogyakarta (UNISA)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20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 Purwokerto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21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 </a:t>
                      </a:r>
                      <a:r>
                        <a:rPr lang="en-AU" sz="800" kern="1200" dirty="0">
                          <a:solidFill>
                            <a:schemeClr val="tx1"/>
                          </a:solidFill>
                          <a:effectLst/>
                        </a:rPr>
                        <a:t>Surakarta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23</a:t>
                      </a:r>
                      <a:endParaRPr lang="en-A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Jakarta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425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24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Makasar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25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Malang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711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26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>
                          <a:solidFill>
                            <a:schemeClr val="tx1"/>
                          </a:solidFill>
                          <a:effectLst/>
                        </a:rPr>
                        <a:t>Universitas Muhammadiyah Mataram</a:t>
                      </a:r>
                      <a:endParaRPr lang="en-A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27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Palangkaraya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28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Ponorogo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29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>
                          <a:solidFill>
                            <a:schemeClr val="tx1"/>
                          </a:solidFill>
                          <a:effectLst/>
                        </a:rPr>
                        <a:t>Universitas Muhammadiyah Semarang (Unimus)</a:t>
                      </a:r>
                      <a:endParaRPr lang="en-A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296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30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kern="1200">
                          <a:solidFill>
                            <a:schemeClr val="tx1"/>
                          </a:solidFill>
                          <a:effectLst/>
                        </a:rPr>
                        <a:t>Universitas Muhammadiyah Sidoarjo</a:t>
                      </a:r>
                      <a:endParaRPr lang="en-A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31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Sumatera Utara (UMSU)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32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u="sng" kern="1200" dirty="0">
                          <a:solidFill>
                            <a:schemeClr val="tx1"/>
                          </a:solidFill>
                          <a:effectLst/>
                        </a:rPr>
                        <a:t>Universitas Muhammadiyah Yogyakarta</a:t>
                      </a:r>
                      <a:endParaRPr lang="en-A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 marL="38743" marR="38743" marT="6457" marB="0"/>
                </a:tc>
              </a:tr>
              <a:tr h="17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b="1" u="sng" kern="1200" dirty="0" err="1">
                          <a:effectLst/>
                        </a:rPr>
                        <a:t>Jumlah</a:t>
                      </a:r>
                      <a:endParaRPr lang="en-A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800" b="1" kern="1200" dirty="0">
                          <a:effectLst/>
                        </a:rPr>
                        <a:t> </a:t>
                      </a:r>
                      <a:r>
                        <a:rPr lang="en-AU" sz="800" b="1" kern="1200" dirty="0" smtClean="0">
                          <a:effectLst/>
                        </a:rPr>
                        <a:t>7433</a:t>
                      </a:r>
                      <a:endParaRPr lang="en-A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6457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FF0000"/>
                </a:solidFill>
                <a:latin typeface="Berlin Sans FB" pitchFamily="34" charset="0"/>
              </a:rPr>
              <a:t>DAYA TAMPUNG ASRAMA MAHASISWA PTM/PTA</a:t>
            </a:r>
            <a:endParaRPr lang="en-AU" sz="24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Berlin Sans FB" pitchFamily="34" charset="0"/>
              </a:rPr>
              <a:t>ISI PRESENTASI</a:t>
            </a:r>
            <a:endParaRPr lang="en-AU" dirty="0"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Tupoksi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kapasitas</a:t>
            </a:r>
            <a:r>
              <a:rPr lang="en-AU" dirty="0" smtClean="0"/>
              <a:t> </a:t>
            </a:r>
            <a:r>
              <a:rPr lang="en-AU" dirty="0" err="1" smtClean="0"/>
              <a:t>Majelis</a:t>
            </a:r>
            <a:r>
              <a:rPr lang="en-AU" dirty="0" smtClean="0"/>
              <a:t> </a:t>
            </a:r>
            <a:r>
              <a:rPr lang="en-AU" dirty="0" err="1" smtClean="0"/>
              <a:t>Diktilitbang</a:t>
            </a:r>
            <a:endParaRPr lang="en-AU" dirty="0" smtClean="0"/>
          </a:p>
          <a:p>
            <a:r>
              <a:rPr lang="en-AU" dirty="0" smtClean="0"/>
              <a:t>Program </a:t>
            </a:r>
            <a:r>
              <a:rPr lang="en-AU" dirty="0" err="1"/>
              <a:t>k</a:t>
            </a:r>
            <a:r>
              <a:rPr lang="en-AU" dirty="0" err="1" smtClean="0"/>
              <a:t>erja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implementasinya</a:t>
            </a:r>
            <a:endParaRPr lang="en-AU" dirty="0" smtClean="0"/>
          </a:p>
          <a:p>
            <a:r>
              <a:rPr lang="en-AU" dirty="0" smtClean="0"/>
              <a:t>Agenda </a:t>
            </a:r>
            <a:r>
              <a:rPr lang="en-AU" dirty="0" err="1" smtClean="0"/>
              <a:t>prioritas</a:t>
            </a:r>
            <a:r>
              <a:rPr lang="en-AU" dirty="0" smtClean="0"/>
              <a:t> (</a:t>
            </a:r>
            <a:r>
              <a:rPr lang="en-AU" dirty="0" err="1" smtClean="0"/>
              <a:t>Kaderisasi</a:t>
            </a:r>
            <a:r>
              <a:rPr lang="en-AU" dirty="0" smtClean="0"/>
              <a:t> </a:t>
            </a:r>
            <a:r>
              <a:rPr lang="en-AU" dirty="0" err="1" smtClean="0"/>
              <a:t>melalui</a:t>
            </a:r>
            <a:r>
              <a:rPr lang="en-AU" dirty="0" smtClean="0"/>
              <a:t> </a:t>
            </a:r>
            <a:r>
              <a:rPr lang="en-AU" dirty="0" err="1" smtClean="0"/>
              <a:t>asrama</a:t>
            </a:r>
            <a:r>
              <a:rPr lang="en-AU" dirty="0" smtClean="0"/>
              <a:t>; </a:t>
            </a:r>
            <a:r>
              <a:rPr lang="en-AU" dirty="0" err="1" smtClean="0"/>
              <a:t>Pendidikan</a:t>
            </a:r>
            <a:r>
              <a:rPr lang="en-AU" dirty="0" smtClean="0"/>
              <a:t> Guru/</a:t>
            </a:r>
            <a:r>
              <a:rPr lang="en-AU" dirty="0" err="1" smtClean="0"/>
              <a:t>Dosen</a:t>
            </a:r>
            <a:r>
              <a:rPr lang="en-AU" dirty="0" smtClean="0"/>
              <a:t> AIK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sertifikasi</a:t>
            </a:r>
            <a:r>
              <a:rPr lang="en-AU" dirty="0" smtClean="0"/>
              <a:t>)</a:t>
            </a:r>
          </a:p>
          <a:p>
            <a:r>
              <a:rPr lang="en-AU" dirty="0" err="1" smtClean="0"/>
              <a:t>Inisiatif-inisiatif</a:t>
            </a:r>
            <a:r>
              <a:rPr lang="en-AU" dirty="0" smtClean="0"/>
              <a:t> </a:t>
            </a:r>
            <a:r>
              <a:rPr lang="en-AU" dirty="0" err="1" smtClean="0"/>
              <a:t>luar</a:t>
            </a:r>
            <a:r>
              <a:rPr lang="en-AU" dirty="0" smtClean="0"/>
              <a:t> </a:t>
            </a:r>
            <a:r>
              <a:rPr lang="en-AU" dirty="0" err="1" smtClean="0"/>
              <a:t>biasa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PTM</a:t>
            </a:r>
          </a:p>
          <a:p>
            <a:r>
              <a:rPr lang="en-AU" dirty="0" err="1" smtClean="0"/>
              <a:t>Sinergi</a:t>
            </a:r>
            <a:r>
              <a:rPr lang="en-AU" dirty="0" smtClean="0"/>
              <a:t> </a:t>
            </a:r>
            <a:r>
              <a:rPr lang="en-AU" dirty="0" err="1" smtClean="0"/>
              <a:t>kaderisasi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Persyarikatan</a:t>
            </a:r>
            <a:r>
              <a:rPr lang="en-AU" dirty="0" smtClean="0"/>
              <a:t>/MPK(</a:t>
            </a:r>
            <a:r>
              <a:rPr lang="en-AU" dirty="0" err="1" smtClean="0"/>
              <a:t>Peningkatan</a:t>
            </a:r>
            <a:r>
              <a:rPr lang="en-AU" dirty="0" smtClean="0"/>
              <a:t> </a:t>
            </a:r>
            <a:r>
              <a:rPr lang="en-AU" dirty="0" err="1" smtClean="0"/>
              <a:t>Kapasitas</a:t>
            </a:r>
            <a:r>
              <a:rPr lang="en-AU" dirty="0" smtClean="0"/>
              <a:t>; </a:t>
            </a:r>
            <a:r>
              <a:rPr lang="en-AU" dirty="0" err="1" smtClean="0"/>
              <a:t>Membangun</a:t>
            </a:r>
            <a:r>
              <a:rPr lang="en-AU" dirty="0" smtClean="0"/>
              <a:t> </a:t>
            </a:r>
            <a:r>
              <a:rPr lang="en-AU" dirty="0" err="1" smtClean="0"/>
              <a:t>Sistem</a:t>
            </a:r>
            <a:r>
              <a:rPr lang="en-AU" dirty="0" smtClean="0"/>
              <a:t>; </a:t>
            </a:r>
            <a:r>
              <a:rPr lang="en-AU" dirty="0" err="1" smtClean="0"/>
              <a:t>Produksi</a:t>
            </a:r>
            <a:r>
              <a:rPr lang="en-AU" dirty="0" smtClean="0"/>
              <a:t> </a:t>
            </a:r>
            <a:r>
              <a:rPr lang="en-AU" dirty="0" err="1" smtClean="0"/>
              <a:t>instruktur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65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Berlin Sans FB" pitchFamily="34" charset="0"/>
              </a:rPr>
              <a:t>Pilihan</a:t>
            </a:r>
            <a:r>
              <a:rPr lang="en-US" dirty="0" smtClean="0">
                <a:latin typeface="Berlin Sans FB" pitchFamily="34" charset="0"/>
              </a:rPr>
              <a:t> Program </a:t>
            </a:r>
            <a:r>
              <a:rPr lang="en-US" dirty="0" err="1" smtClean="0">
                <a:latin typeface="Berlin Sans FB" pitchFamily="34" charset="0"/>
              </a:rPr>
              <a:t>Asrama</a:t>
            </a:r>
            <a:r>
              <a:rPr lang="en-US" dirty="0" smtClean="0">
                <a:latin typeface="Berlin Sans FB" pitchFamily="34" charset="0"/>
              </a:rPr>
              <a:t> PTM</a:t>
            </a:r>
            <a:endParaRPr lang="en-AU" dirty="0">
              <a:latin typeface="Berlin Sans FB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70911"/>
              </p:ext>
            </p:extLst>
          </p:nvPr>
        </p:nvGraphicFramePr>
        <p:xfrm>
          <a:off x="457200" y="1052736"/>
          <a:ext cx="82192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2240" y="6358896"/>
            <a:ext cx="243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solidFill>
                  <a:srgbClr val="C00000"/>
                </a:solidFill>
              </a:rPr>
              <a:t>Asrama</a:t>
            </a:r>
            <a:r>
              <a:rPr lang="en-AU" dirty="0" smtClean="0">
                <a:solidFill>
                  <a:srgbClr val="C00000"/>
                </a:solidFill>
              </a:rPr>
              <a:t> UM </a:t>
            </a:r>
            <a:r>
              <a:rPr lang="en-AU" dirty="0" err="1" smtClean="0">
                <a:solidFill>
                  <a:srgbClr val="C00000"/>
                </a:solidFill>
              </a:rPr>
              <a:t>Ponorogo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852681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Berlin Sans FB" pitchFamily="34" charset="0"/>
              </a:rPr>
              <a:t>REKOMENDASI SEMILOKA NASIONAL PENGELOLAAN ASRAMA PTM/PTA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Berlin Sans FB" pitchFamily="34" charset="0"/>
              </a:rPr>
              <a:t>di UNIVERSITAS MUHAMMADIYAH MALANG, 18-20 MARET 2016</a:t>
            </a:r>
            <a:endParaRPr lang="en-AU" sz="1600" dirty="0" smtClean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4248472" cy="1800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Berlin Sans FB" pitchFamily="34" charset="0"/>
              </a:rPr>
              <a:t>Standar</a:t>
            </a:r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Berlin Sans FB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Berlin Sans FB" pitchFamily="34" charset="0"/>
              </a:rPr>
            </a:br>
            <a:r>
              <a:rPr lang="en-US" dirty="0" err="1" smtClean="0">
                <a:solidFill>
                  <a:srgbClr val="FFFF00"/>
                </a:solidFill>
                <a:latin typeface="Berlin Sans FB" pitchFamily="34" charset="0"/>
              </a:rPr>
              <a:t>Kompetensi</a:t>
            </a:r>
            <a:endParaRPr lang="en-AU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117513"/>
              </p:ext>
            </p:extLst>
          </p:nvPr>
        </p:nvGraphicFramePr>
        <p:xfrm>
          <a:off x="1609328" y="332656"/>
          <a:ext cx="85072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2119081" y="1951177"/>
            <a:ext cx="19442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DAD 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(SEMINGGU):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101990" y="4648489"/>
            <a:ext cx="1944216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DAU (SETAHUN+):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672990" y="1984826"/>
            <a:ext cx="19442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DAM (SEBULAN):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672990" y="4576482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DAP (3 TAHUN):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7861" y="6358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solidFill>
                  <a:srgbClr val="FFFF00"/>
                </a:solidFill>
              </a:rPr>
              <a:t>Asrama</a:t>
            </a:r>
            <a:r>
              <a:rPr lang="en-AU" dirty="0" smtClean="0">
                <a:solidFill>
                  <a:srgbClr val="FFFF00"/>
                </a:solidFill>
              </a:rPr>
              <a:t> UHAMKA</a:t>
            </a:r>
            <a:endParaRPr lang="en-A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AU" dirty="0" err="1" smtClean="0">
                <a:latin typeface="Berlin Sans FB" pitchFamily="34" charset="0"/>
              </a:rPr>
              <a:t>Opsi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Spesialisasi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Pembinaan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Mahasiswa</a:t>
            </a:r>
            <a:r>
              <a:rPr lang="en-AU" dirty="0" smtClean="0">
                <a:latin typeface="Berlin Sans FB" pitchFamily="34" charset="0"/>
              </a:rPr>
              <a:t> di </a:t>
            </a:r>
            <a:r>
              <a:rPr lang="en-AU" dirty="0" err="1" smtClean="0">
                <a:latin typeface="Berlin Sans FB" pitchFamily="34" charset="0"/>
              </a:rPr>
              <a:t>Asrama</a:t>
            </a:r>
            <a:r>
              <a:rPr lang="en-AU" dirty="0" smtClean="0">
                <a:latin typeface="Berlin Sans FB" pitchFamily="34" charset="0"/>
              </a:rPr>
              <a:t> PTM/PTA</a:t>
            </a:r>
            <a:endParaRPr lang="en-AU" dirty="0">
              <a:latin typeface="Berlin Sans FB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390594"/>
              </p:ext>
            </p:extLst>
          </p:nvPr>
        </p:nvGraphicFramePr>
        <p:xfrm>
          <a:off x="251520" y="1484784"/>
          <a:ext cx="8640959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-Point Star 5"/>
          <p:cNvSpPr/>
          <p:nvPr/>
        </p:nvSpPr>
        <p:spPr>
          <a:xfrm>
            <a:off x="4391980" y="3573016"/>
            <a:ext cx="360040" cy="36004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52020" y="1916832"/>
            <a:ext cx="2268252" cy="1836204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1628800"/>
            <a:ext cx="18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Leadership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en-US" b="1" dirty="0" err="1" smtClean="0">
                <a:latin typeface="Berlin Sans FB Demi" pitchFamily="34" charset="0"/>
              </a:rPr>
              <a:t>Tindak</a:t>
            </a:r>
            <a:r>
              <a:rPr lang="en-US" b="1" dirty="0" smtClean="0">
                <a:latin typeface="Berlin Sans FB Demi" pitchFamily="34" charset="0"/>
              </a:rPr>
              <a:t> </a:t>
            </a:r>
            <a:r>
              <a:rPr lang="en-US" b="1" dirty="0" err="1" smtClean="0">
                <a:latin typeface="Berlin Sans FB Demi" pitchFamily="34" charset="0"/>
              </a:rPr>
              <a:t>lanjut</a:t>
            </a:r>
            <a:endParaRPr lang="en-AU" b="1" dirty="0">
              <a:latin typeface="Berlin Sans FB Dem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833983"/>
              </p:ext>
            </p:extLst>
          </p:nvPr>
        </p:nvGraphicFramePr>
        <p:xfrm>
          <a:off x="457200" y="1484784"/>
          <a:ext cx="8507288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250509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00B050"/>
                </a:solidFill>
                <a:latin typeface="Wingdings" pitchFamily="2" charset="2"/>
              </a:rPr>
              <a:t>ü</a:t>
            </a:r>
            <a:endParaRPr lang="en-AU" sz="4000" dirty="0">
              <a:solidFill>
                <a:srgbClr val="00B050"/>
              </a:solidFill>
              <a:latin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65313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00B050"/>
                </a:solidFill>
                <a:latin typeface="Wingdings" pitchFamily="2" charset="2"/>
              </a:rPr>
              <a:t>ü</a:t>
            </a:r>
            <a:endParaRPr lang="en-AU" sz="4000" dirty="0">
              <a:solidFill>
                <a:srgbClr val="00B050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43308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00B050"/>
                </a:solidFill>
                <a:latin typeface="Wingdings" pitchFamily="2" charset="2"/>
              </a:rPr>
              <a:t>ü</a:t>
            </a:r>
            <a:endParaRPr lang="en-AU" sz="4000" dirty="0">
              <a:solidFill>
                <a:srgbClr val="00B050"/>
              </a:solidFill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3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AU" dirty="0" err="1" smtClean="0">
                <a:latin typeface="Berlin Sans FB" pitchFamily="34" charset="0"/>
              </a:rPr>
              <a:t>Sinergi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Implementasi</a:t>
            </a:r>
            <a:endParaRPr lang="en-AU" dirty="0">
              <a:latin typeface="Berlin Sans FB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620140"/>
              </p:ext>
            </p:extLst>
          </p:nvPr>
        </p:nvGraphicFramePr>
        <p:xfrm>
          <a:off x="457200" y="1412776"/>
          <a:ext cx="8229600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1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en-AU" sz="4000" dirty="0" err="1" smtClean="0">
                <a:solidFill>
                  <a:srgbClr val="FF0000"/>
                </a:solidFill>
                <a:latin typeface="Berlin Sans FB" pitchFamily="34" charset="0"/>
              </a:rPr>
              <a:t>Tawaran</a:t>
            </a:r>
            <a:r>
              <a:rPr lang="en-AU" sz="4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AU" sz="4000" dirty="0" err="1" smtClean="0">
                <a:solidFill>
                  <a:srgbClr val="FF0000"/>
                </a:solidFill>
                <a:latin typeface="Berlin Sans FB" pitchFamily="34" charset="0"/>
              </a:rPr>
              <a:t>Proyek</a:t>
            </a:r>
            <a:r>
              <a:rPr lang="en-AU" sz="4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AU" sz="4000" dirty="0" err="1" smtClean="0">
                <a:solidFill>
                  <a:srgbClr val="FF0000"/>
                </a:solidFill>
                <a:latin typeface="Berlin Sans FB" pitchFamily="34" charset="0"/>
              </a:rPr>
              <a:t>Sinergi</a:t>
            </a:r>
            <a:endParaRPr lang="en-AU" sz="40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Autofit/>
          </a:bodyPr>
          <a:lstStyle/>
          <a:p>
            <a:r>
              <a:rPr lang="en-AU" sz="4000" dirty="0" err="1" smtClean="0">
                <a:solidFill>
                  <a:schemeClr val="accent1"/>
                </a:solidFill>
              </a:rPr>
              <a:t>Kerjasama</a:t>
            </a:r>
            <a:r>
              <a:rPr lang="en-AU" sz="4000" dirty="0" smtClean="0">
                <a:solidFill>
                  <a:schemeClr val="accent1"/>
                </a:solidFill>
              </a:rPr>
              <a:t> </a:t>
            </a:r>
            <a:r>
              <a:rPr lang="en-AU" sz="4000" dirty="0" err="1" smtClean="0">
                <a:solidFill>
                  <a:schemeClr val="accent1"/>
                </a:solidFill>
              </a:rPr>
              <a:t>kaderisasi</a:t>
            </a:r>
            <a:r>
              <a:rPr lang="en-AU" sz="4000" dirty="0" smtClean="0">
                <a:solidFill>
                  <a:schemeClr val="accent1"/>
                </a:solidFill>
              </a:rPr>
              <a:t> di </a:t>
            </a:r>
            <a:r>
              <a:rPr lang="en-AU" sz="4000" dirty="0" err="1" smtClean="0">
                <a:solidFill>
                  <a:schemeClr val="accent1"/>
                </a:solidFill>
              </a:rPr>
              <a:t>asrama</a:t>
            </a:r>
            <a:r>
              <a:rPr lang="en-AU" sz="4000" dirty="0" smtClean="0">
                <a:solidFill>
                  <a:schemeClr val="accent1"/>
                </a:solidFill>
              </a:rPr>
              <a:t> PTM: </a:t>
            </a:r>
            <a:r>
              <a:rPr lang="en-AU" sz="4000" dirty="0" err="1" smtClean="0">
                <a:solidFill>
                  <a:schemeClr val="accent1"/>
                </a:solidFill>
              </a:rPr>
              <a:t>Kapasitas</a:t>
            </a:r>
            <a:r>
              <a:rPr lang="en-AU" sz="4000" dirty="0" smtClean="0">
                <a:solidFill>
                  <a:schemeClr val="accent1"/>
                </a:solidFill>
              </a:rPr>
              <a:t> 7433 </a:t>
            </a:r>
            <a:r>
              <a:rPr lang="en-AU" sz="4000" dirty="0" err="1" smtClean="0">
                <a:solidFill>
                  <a:schemeClr val="accent1"/>
                </a:solidFill>
              </a:rPr>
              <a:t>mahasiswa</a:t>
            </a:r>
            <a:r>
              <a:rPr lang="en-AU" sz="4000" dirty="0" smtClean="0">
                <a:solidFill>
                  <a:schemeClr val="accent1"/>
                </a:solidFill>
              </a:rPr>
              <a:t>/</a:t>
            </a:r>
            <a:r>
              <a:rPr lang="en-AU" sz="4000" dirty="0" err="1" smtClean="0">
                <a:solidFill>
                  <a:schemeClr val="accent1"/>
                </a:solidFill>
              </a:rPr>
              <a:t>mahasiswi</a:t>
            </a:r>
            <a:endParaRPr lang="en-AU" sz="4000" dirty="0" smtClean="0">
              <a:solidFill>
                <a:schemeClr val="accent1"/>
              </a:solidFill>
            </a:endParaRPr>
          </a:p>
          <a:p>
            <a:r>
              <a:rPr lang="en-AU" sz="4000" dirty="0" err="1" smtClean="0">
                <a:solidFill>
                  <a:schemeClr val="accent1"/>
                </a:solidFill>
              </a:rPr>
              <a:t>Kerjasama</a:t>
            </a:r>
            <a:r>
              <a:rPr lang="en-AU" sz="4000" dirty="0" smtClean="0">
                <a:solidFill>
                  <a:schemeClr val="accent1"/>
                </a:solidFill>
              </a:rPr>
              <a:t> </a:t>
            </a:r>
            <a:r>
              <a:rPr lang="en-AU" sz="4000" dirty="0" err="1" smtClean="0">
                <a:solidFill>
                  <a:schemeClr val="accent1"/>
                </a:solidFill>
              </a:rPr>
              <a:t>pelatihan</a:t>
            </a:r>
            <a:r>
              <a:rPr lang="en-AU" sz="4000" dirty="0" smtClean="0">
                <a:solidFill>
                  <a:schemeClr val="accent1"/>
                </a:solidFill>
              </a:rPr>
              <a:t> </a:t>
            </a:r>
            <a:r>
              <a:rPr lang="en-AU" sz="4000" dirty="0" err="1" smtClean="0">
                <a:solidFill>
                  <a:schemeClr val="accent1"/>
                </a:solidFill>
              </a:rPr>
              <a:t>dan</a:t>
            </a:r>
            <a:r>
              <a:rPr lang="en-AU" sz="4000" dirty="0" smtClean="0">
                <a:solidFill>
                  <a:schemeClr val="accent1"/>
                </a:solidFill>
              </a:rPr>
              <a:t> </a:t>
            </a:r>
            <a:r>
              <a:rPr lang="en-AU" sz="4000" dirty="0" err="1" smtClean="0">
                <a:solidFill>
                  <a:schemeClr val="accent1"/>
                </a:solidFill>
              </a:rPr>
              <a:t>sertifikasi</a:t>
            </a:r>
            <a:r>
              <a:rPr lang="en-AU" sz="4000" dirty="0" smtClean="0">
                <a:solidFill>
                  <a:schemeClr val="accent1"/>
                </a:solidFill>
              </a:rPr>
              <a:t> 10 % </a:t>
            </a:r>
            <a:r>
              <a:rPr lang="en-AU" sz="4000" dirty="0" err="1" smtClean="0">
                <a:solidFill>
                  <a:schemeClr val="accent1"/>
                </a:solidFill>
              </a:rPr>
              <a:t>dari</a:t>
            </a:r>
            <a:r>
              <a:rPr lang="en-AU" sz="4000" dirty="0" smtClean="0">
                <a:solidFill>
                  <a:schemeClr val="accent1"/>
                </a:solidFill>
              </a:rPr>
              <a:t> 11.000 </a:t>
            </a:r>
            <a:r>
              <a:rPr lang="en-AU" sz="4000" dirty="0" err="1" smtClean="0">
                <a:solidFill>
                  <a:schemeClr val="accent1"/>
                </a:solidFill>
              </a:rPr>
              <a:t>dosen</a:t>
            </a:r>
            <a:r>
              <a:rPr lang="en-AU" sz="4000" dirty="0" smtClean="0">
                <a:solidFill>
                  <a:schemeClr val="accent1"/>
                </a:solidFill>
              </a:rPr>
              <a:t> PTM </a:t>
            </a:r>
            <a:r>
              <a:rPr lang="en-AU" sz="4000" dirty="0" err="1" smtClean="0">
                <a:solidFill>
                  <a:schemeClr val="accent1"/>
                </a:solidFill>
              </a:rPr>
              <a:t>menjadi</a:t>
            </a:r>
            <a:r>
              <a:rPr lang="en-AU" sz="4000" dirty="0" smtClean="0">
                <a:solidFill>
                  <a:schemeClr val="accent1"/>
                </a:solidFill>
              </a:rPr>
              <a:t> </a:t>
            </a:r>
            <a:r>
              <a:rPr lang="en-AU" sz="4000" dirty="0" err="1" smtClean="0">
                <a:solidFill>
                  <a:schemeClr val="accent1"/>
                </a:solidFill>
              </a:rPr>
              <a:t>instruktur</a:t>
            </a:r>
            <a:r>
              <a:rPr lang="en-AU" sz="4000" dirty="0" smtClean="0">
                <a:solidFill>
                  <a:schemeClr val="accent1"/>
                </a:solidFill>
              </a:rPr>
              <a:t> </a:t>
            </a:r>
            <a:r>
              <a:rPr lang="en-AU" sz="4000" dirty="0" err="1" smtClean="0">
                <a:solidFill>
                  <a:schemeClr val="accent1"/>
                </a:solidFill>
              </a:rPr>
              <a:t>Nasional</a:t>
            </a:r>
            <a:r>
              <a:rPr lang="en-AU" sz="4000" dirty="0" smtClean="0">
                <a:solidFill>
                  <a:schemeClr val="accent1"/>
                </a:solidFill>
              </a:rPr>
              <a:t>/Wilayah</a:t>
            </a:r>
            <a:endParaRPr lang="en-A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solidFill>
                  <a:srgbClr val="FF0000"/>
                </a:solidFill>
                <a:latin typeface="Berlin Sans FB" pitchFamily="34" charset="0"/>
              </a:rPr>
              <a:t>Terimakasih</a:t>
            </a:r>
            <a:endParaRPr lang="en-AU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err="1"/>
              <a:t>K</a:t>
            </a:r>
            <a:r>
              <a:rPr lang="en-AU" dirty="0" err="1" smtClean="0"/>
              <a:t>ontak</a:t>
            </a:r>
            <a:r>
              <a:rPr lang="en-AU" dirty="0" smtClean="0"/>
              <a:t>:</a:t>
            </a:r>
          </a:p>
          <a:p>
            <a:pPr marL="0" indent="0">
              <a:buNone/>
            </a:pPr>
            <a:r>
              <a:rPr lang="en-AU" dirty="0" err="1" smtClean="0"/>
              <a:t>Hp</a:t>
            </a:r>
            <a:r>
              <a:rPr lang="en-AU" dirty="0" smtClean="0"/>
              <a:t>: 08213-7560-835</a:t>
            </a:r>
          </a:p>
          <a:p>
            <a:pPr marL="0" indent="0">
              <a:buNone/>
            </a:pPr>
            <a:r>
              <a:rPr lang="en-AU" dirty="0" smtClean="0"/>
              <a:t>Email: diktilitbang@muhammadiyah.id</a:t>
            </a:r>
          </a:p>
          <a:p>
            <a:pPr marL="0" indent="0">
              <a:buNone/>
            </a:pPr>
            <a:r>
              <a:rPr lang="en-AU" dirty="0" smtClean="0"/>
              <a:t>Website: www.diktilitbangmuhammadiyah.org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98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0472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en-US" sz="4000" dirty="0">
                <a:latin typeface="Berlin Sans FB" pitchFamily="34" charset="0"/>
              </a:rPr>
              <a:t>PROGRAM UMUM  2015-2020</a:t>
            </a:r>
            <a:r>
              <a:rPr lang="en-AU" sz="4000" dirty="0">
                <a:latin typeface="Berlin Sans FB" pitchFamily="34" charset="0"/>
              </a:rPr>
              <a:t/>
            </a:r>
            <a:br>
              <a:rPr lang="en-AU" sz="4000" dirty="0">
                <a:latin typeface="Berlin Sans FB" pitchFamily="34" charset="0"/>
              </a:rPr>
            </a:br>
            <a:endParaRPr lang="en-AU" sz="4000" dirty="0"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Autofit/>
          </a:bodyPr>
          <a:lstStyle/>
          <a:p>
            <a:pPr lvl="0" algn="ctr"/>
            <a:r>
              <a:rPr lang="en-US" b="1" dirty="0" err="1" smtClean="0"/>
              <a:t>Konsolidasi</a:t>
            </a:r>
            <a:r>
              <a:rPr lang="en-US" b="1" dirty="0" smtClean="0"/>
              <a:t> </a:t>
            </a:r>
            <a:r>
              <a:rPr lang="en-US" b="1" dirty="0" err="1" smtClean="0"/>
              <a:t>Ideologis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US" b="1" dirty="0" smtClean="0"/>
              <a:t>Program </a:t>
            </a:r>
            <a:r>
              <a:rPr lang="en-US" b="1" dirty="0" err="1"/>
              <a:t>Pengembangan</a:t>
            </a:r>
            <a:endParaRPr lang="en-AU" dirty="0"/>
          </a:p>
          <a:p>
            <a:pPr marL="0" lvl="0" indent="0">
              <a:buNone/>
            </a:pP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endParaRPr lang="en-AU" dirty="0"/>
          </a:p>
          <a:p>
            <a:pPr marL="0" indent="0">
              <a:buNone/>
            </a:pPr>
            <a:r>
              <a:rPr lang="pt-PT" dirty="0"/>
              <a:t>Memprioritaskan pembinaan dan pengembangan sekolah-sekolah kader</a:t>
            </a:r>
            <a:r>
              <a:rPr lang="en-US" dirty="0"/>
              <a:t> (Madrasah </a:t>
            </a:r>
            <a:r>
              <a:rPr lang="en-US" dirty="0" err="1"/>
              <a:t>Mu’allimin</a:t>
            </a:r>
            <a:r>
              <a:rPr lang="en-US" dirty="0"/>
              <a:t>, </a:t>
            </a:r>
            <a:r>
              <a:rPr lang="en-US" dirty="0" err="1"/>
              <a:t>Mu’allimat</a:t>
            </a:r>
            <a:r>
              <a:rPr lang="en-US" dirty="0"/>
              <a:t>, </a:t>
            </a:r>
            <a:r>
              <a:rPr lang="en-US" dirty="0" err="1"/>
              <a:t>Pondok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),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otonom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lembaga-lembaga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pembibitan</a:t>
            </a:r>
            <a:r>
              <a:rPr lang="en-US" dirty="0"/>
              <a:t> </a:t>
            </a:r>
            <a:r>
              <a:rPr lang="en-US" dirty="0" err="1"/>
              <a:t>kader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Majelis</a:t>
            </a:r>
            <a:r>
              <a:rPr lang="en-US" dirty="0"/>
              <a:t>/</a:t>
            </a:r>
            <a:r>
              <a:rPr lang="en-US" dirty="0" err="1"/>
              <a:t>Lembaga</a:t>
            </a:r>
            <a:r>
              <a:rPr lang="en-US" dirty="0"/>
              <a:t>/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Persyarikatan</a:t>
            </a:r>
            <a:r>
              <a:rPr lang="en-US" dirty="0"/>
              <a:t>.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0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  <a:latin typeface="Berlin Sans FB" pitchFamily="34" charset="0"/>
              </a:rPr>
              <a:t>Bidang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erlin Sans FB" pitchFamily="34" charset="0"/>
              </a:rPr>
              <a:t>Pendidikan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Tinggi</a:t>
            </a:r>
            <a:endParaRPr lang="en-AU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1994528"/>
            <a:ext cx="7812856" cy="3450696"/>
          </a:xfrm>
        </p:spPr>
        <p:txBody>
          <a:bodyPr>
            <a:noAutofit/>
          </a:bodyPr>
          <a:lstStyle/>
          <a:p>
            <a:pPr marL="627063" lvl="2" indent="0" algn="ctr">
              <a:buNone/>
            </a:pP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Daya</a:t>
            </a:r>
            <a:endParaRPr lang="en-AU" sz="3200" dirty="0"/>
          </a:p>
          <a:p>
            <a:pPr marL="0" indent="0">
              <a:buNone/>
            </a:pP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pembinaan</a:t>
            </a:r>
            <a:r>
              <a:rPr lang="en-US" sz="3200" dirty="0"/>
              <a:t>, </a:t>
            </a:r>
            <a:r>
              <a:rPr lang="en-US" sz="3200" dirty="0" err="1"/>
              <a:t>pengembangan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pemberdayaan</a:t>
            </a:r>
            <a:r>
              <a:rPr lang="en-US" sz="3200" dirty="0"/>
              <a:t> SDM, </a:t>
            </a:r>
            <a:r>
              <a:rPr lang="en-US" sz="3200" dirty="0" err="1"/>
              <a:t>aset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infrastruktur</a:t>
            </a:r>
            <a:r>
              <a:rPr lang="en-US" sz="3200" dirty="0"/>
              <a:t> PTM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investasi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dakwah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kaderisasi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konsisten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berkelanjutan</a:t>
            </a:r>
            <a:r>
              <a:rPr lang="en-US" sz="3200" dirty="0"/>
              <a:t>.</a:t>
            </a:r>
            <a:endParaRPr lang="en-AU" sz="3200" dirty="0"/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30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AU" dirty="0" err="1" smtClean="0">
                <a:latin typeface="Berlin Sans FB" pitchFamily="34" charset="0"/>
              </a:rPr>
              <a:t>Bidang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Pendidikan</a:t>
            </a:r>
            <a:r>
              <a:rPr lang="en-AU" dirty="0" smtClean="0">
                <a:latin typeface="Berlin Sans FB" pitchFamily="34" charset="0"/>
              </a:rPr>
              <a:t> Kader</a:t>
            </a:r>
            <a:endParaRPr lang="en-AU" dirty="0"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1916832"/>
            <a:ext cx="7740848" cy="4209331"/>
          </a:xfrm>
        </p:spPr>
        <p:txBody>
          <a:bodyPr>
            <a:noAutofit/>
          </a:bodyPr>
          <a:lstStyle/>
          <a:p>
            <a:pPr marL="301943" lvl="1" indent="0" algn="ctr">
              <a:buNone/>
            </a:pPr>
            <a:r>
              <a:rPr lang="en-US" sz="3600" b="1" dirty="0" err="1"/>
              <a:t>Jaringan</a:t>
            </a:r>
            <a:endParaRPr lang="en-AU" sz="3600" dirty="0"/>
          </a:p>
          <a:p>
            <a:pPr marL="0" indent="0">
              <a:buNone/>
            </a:pPr>
            <a:r>
              <a:rPr lang="en-US" sz="3600" dirty="0" err="1"/>
              <a:t>Meningkatkan</a:t>
            </a:r>
            <a:r>
              <a:rPr lang="en-US" sz="3600" dirty="0"/>
              <a:t> </a:t>
            </a:r>
            <a:r>
              <a:rPr lang="en-US" sz="3600" dirty="0" err="1"/>
              <a:t>koordinasi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kerjasama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tersistem</a:t>
            </a:r>
            <a:r>
              <a:rPr lang="en-US" sz="3600" dirty="0"/>
              <a:t> </a:t>
            </a:r>
            <a:r>
              <a:rPr lang="en-US" sz="3600" dirty="0" err="1"/>
              <a:t>antar</a:t>
            </a:r>
            <a:r>
              <a:rPr lang="en-US" sz="3600" dirty="0"/>
              <a:t> </a:t>
            </a:r>
            <a:r>
              <a:rPr lang="en-US" sz="3600" dirty="0" err="1"/>
              <a:t>pimpinan</a:t>
            </a:r>
            <a:r>
              <a:rPr lang="en-US" sz="3600" dirty="0"/>
              <a:t> </a:t>
            </a:r>
            <a:r>
              <a:rPr lang="en-US" sz="3600" dirty="0" err="1"/>
              <a:t>Persyarikatan</a:t>
            </a:r>
            <a:r>
              <a:rPr lang="en-US" sz="3600" dirty="0"/>
              <a:t>, </a:t>
            </a:r>
            <a:r>
              <a:rPr lang="en-US" sz="3600" dirty="0" err="1"/>
              <a:t>Ortom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Amal</a:t>
            </a:r>
            <a:r>
              <a:rPr lang="en-US" sz="3600" dirty="0"/>
              <a:t> Usaha </a:t>
            </a:r>
            <a:r>
              <a:rPr lang="en-US" sz="3600" dirty="0" err="1"/>
              <a:t>Muhammadiyah</a:t>
            </a:r>
            <a:r>
              <a:rPr lang="en-US" sz="3600" dirty="0"/>
              <a:t> (AUM)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pelaksanaan</a:t>
            </a:r>
            <a:r>
              <a:rPr lang="en-US" sz="3600" dirty="0"/>
              <a:t> </a:t>
            </a:r>
            <a:r>
              <a:rPr lang="en-US" sz="3600" dirty="0" err="1"/>
              <a:t>perkaderan</a:t>
            </a:r>
            <a:r>
              <a:rPr lang="en-US" sz="3600" dirty="0"/>
              <a:t> di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masing-masing</a:t>
            </a:r>
            <a:r>
              <a:rPr lang="en-US" sz="3600" dirty="0"/>
              <a:t>.</a:t>
            </a:r>
            <a:endParaRPr lang="en-AU" sz="3600" dirty="0"/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5082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r>
              <a:rPr lang="en-AU" sz="3200" dirty="0" err="1" smtClean="0">
                <a:latin typeface="Berlin Sans FB" pitchFamily="34" charset="0"/>
              </a:rPr>
              <a:t>Fungsi</a:t>
            </a:r>
            <a:r>
              <a:rPr lang="en-AU" sz="3200" dirty="0" smtClean="0">
                <a:latin typeface="Berlin Sans FB" pitchFamily="34" charset="0"/>
              </a:rPr>
              <a:t>, </a:t>
            </a:r>
            <a:r>
              <a:rPr lang="en-AU" sz="3200" dirty="0" err="1" smtClean="0">
                <a:latin typeface="Berlin Sans FB" pitchFamily="34" charset="0"/>
              </a:rPr>
              <a:t>tugas</a:t>
            </a:r>
            <a:r>
              <a:rPr lang="en-AU" sz="3200" dirty="0" smtClean="0">
                <a:latin typeface="Berlin Sans FB" pitchFamily="34" charset="0"/>
              </a:rPr>
              <a:t> </a:t>
            </a:r>
            <a:r>
              <a:rPr lang="en-AU" sz="3200" dirty="0" err="1" smtClean="0">
                <a:latin typeface="Berlin Sans FB" pitchFamily="34" charset="0"/>
              </a:rPr>
              <a:t>dan</a:t>
            </a:r>
            <a:r>
              <a:rPr lang="en-AU" sz="3200" dirty="0" smtClean="0">
                <a:latin typeface="Berlin Sans FB" pitchFamily="34" charset="0"/>
              </a:rPr>
              <a:t> </a:t>
            </a:r>
            <a:r>
              <a:rPr lang="en-AU" sz="3200" dirty="0" err="1" smtClean="0">
                <a:latin typeface="Berlin Sans FB" pitchFamily="34" charset="0"/>
              </a:rPr>
              <a:t>wewenang</a:t>
            </a:r>
            <a:r>
              <a:rPr lang="en-AU" sz="3200" dirty="0" smtClean="0">
                <a:latin typeface="Berlin Sans FB" pitchFamily="34" charset="0"/>
              </a:rPr>
              <a:t> </a:t>
            </a:r>
            <a:br>
              <a:rPr lang="en-AU" sz="3200" dirty="0" smtClean="0">
                <a:latin typeface="Berlin Sans FB" pitchFamily="34" charset="0"/>
              </a:rPr>
            </a:br>
            <a:r>
              <a:rPr lang="en-AU" sz="3200" dirty="0" err="1" smtClean="0">
                <a:latin typeface="Berlin Sans FB" pitchFamily="34" charset="0"/>
              </a:rPr>
              <a:t>Majelis</a:t>
            </a:r>
            <a:r>
              <a:rPr lang="en-AU" sz="3200" dirty="0" smtClean="0">
                <a:latin typeface="Berlin Sans FB" pitchFamily="34" charset="0"/>
              </a:rPr>
              <a:t> </a:t>
            </a:r>
            <a:r>
              <a:rPr lang="en-AU" sz="3200" dirty="0" err="1" smtClean="0">
                <a:latin typeface="Berlin Sans FB" pitchFamily="34" charset="0"/>
              </a:rPr>
              <a:t>Diktilitbang</a:t>
            </a:r>
            <a:r>
              <a:rPr lang="en-AU" sz="3200" dirty="0" smtClean="0">
                <a:latin typeface="Berlin Sans FB" pitchFamily="34" charset="0"/>
              </a:rPr>
              <a:t> </a:t>
            </a:r>
            <a:r>
              <a:rPr lang="en-AU" sz="2000" dirty="0" smtClean="0">
                <a:latin typeface="Berlin Sans FB" pitchFamily="34" charset="0"/>
              </a:rPr>
              <a:t>(</a:t>
            </a:r>
            <a:r>
              <a:rPr lang="en-AU" sz="2000" dirty="0" err="1" smtClean="0">
                <a:latin typeface="Berlin Sans FB" pitchFamily="34" charset="0"/>
              </a:rPr>
              <a:t>Peraturan</a:t>
            </a:r>
            <a:r>
              <a:rPr lang="en-AU" sz="2000" dirty="0" smtClean="0">
                <a:latin typeface="Berlin Sans FB" pitchFamily="34" charset="0"/>
              </a:rPr>
              <a:t> PPM 01/PRN/I.0/B/2012)</a:t>
            </a:r>
            <a:endParaRPr lang="en-AU" sz="2000" dirty="0"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1" cy="4968552"/>
          </a:xfrm>
        </p:spPr>
        <p:txBody>
          <a:bodyPr>
            <a:noAutofit/>
          </a:bodyPr>
          <a:lstStyle/>
          <a:p>
            <a:r>
              <a:rPr lang="en-AU" sz="2500" b="1" dirty="0" err="1" smtClean="0"/>
              <a:t>Pembinaan</a:t>
            </a:r>
            <a:r>
              <a:rPr lang="en-AU" sz="2500" b="1" dirty="0" smtClean="0"/>
              <a:t> </a:t>
            </a:r>
            <a:r>
              <a:rPr lang="en-AU" sz="2500" b="1" dirty="0" err="1" smtClean="0"/>
              <a:t>ideologi</a:t>
            </a:r>
            <a:r>
              <a:rPr lang="en-AU" sz="2500" b="1" dirty="0" smtClean="0"/>
              <a:t> </a:t>
            </a:r>
            <a:r>
              <a:rPr lang="en-AU" sz="2500" b="1" dirty="0" err="1" smtClean="0"/>
              <a:t>Muhammadiyah</a:t>
            </a:r>
            <a:r>
              <a:rPr lang="en-AU" sz="2500" b="1" dirty="0" smtClean="0"/>
              <a:t>;</a:t>
            </a:r>
          </a:p>
          <a:p>
            <a:r>
              <a:rPr lang="en-AU" sz="2500" b="1" dirty="0" err="1" smtClean="0"/>
              <a:t>Pengembangan</a:t>
            </a:r>
            <a:r>
              <a:rPr lang="en-AU" sz="2500" b="1" dirty="0" smtClean="0"/>
              <a:t> Al-Islam </a:t>
            </a:r>
            <a:r>
              <a:rPr lang="en-AU" sz="2500" b="1" dirty="0" err="1" smtClean="0"/>
              <a:t>dan</a:t>
            </a:r>
            <a:r>
              <a:rPr lang="en-AU" sz="2500" b="1" dirty="0" smtClean="0"/>
              <a:t> </a:t>
            </a:r>
            <a:r>
              <a:rPr lang="en-AU" sz="2500" b="1" dirty="0" err="1" smtClean="0"/>
              <a:t>Kemuhammadiyahan</a:t>
            </a:r>
            <a:r>
              <a:rPr lang="en-AU" sz="2500" b="1" dirty="0" smtClean="0"/>
              <a:t>;</a:t>
            </a:r>
          </a:p>
          <a:p>
            <a:r>
              <a:rPr lang="en-AU" sz="2500" dirty="0" err="1" smtClean="0"/>
              <a:t>Perencanaan</a:t>
            </a:r>
            <a:r>
              <a:rPr lang="en-AU" sz="2500" dirty="0" smtClean="0"/>
              <a:t>, </a:t>
            </a:r>
            <a:r>
              <a:rPr lang="en-AU" sz="2500" dirty="0" err="1" smtClean="0"/>
              <a:t>pengorganisasian</a:t>
            </a:r>
            <a:r>
              <a:rPr lang="en-AU" sz="2500" dirty="0" smtClean="0"/>
              <a:t>, </a:t>
            </a:r>
            <a:r>
              <a:rPr lang="en-AU" sz="2500" dirty="0" err="1" smtClean="0"/>
              <a:t>pengkoordinasian</a:t>
            </a:r>
            <a:r>
              <a:rPr lang="en-AU" sz="2500" dirty="0" smtClean="0"/>
              <a:t>, </a:t>
            </a:r>
            <a:r>
              <a:rPr lang="en-AU" sz="2500" dirty="0" err="1" smtClean="0"/>
              <a:t>pembinaan</a:t>
            </a:r>
            <a:r>
              <a:rPr lang="en-AU" sz="2500" dirty="0" smtClean="0"/>
              <a:t> </a:t>
            </a:r>
            <a:r>
              <a:rPr lang="en-AU" sz="2500" dirty="0" err="1" smtClean="0"/>
              <a:t>dan</a:t>
            </a:r>
            <a:r>
              <a:rPr lang="en-AU" sz="2500" dirty="0" smtClean="0"/>
              <a:t> </a:t>
            </a:r>
            <a:r>
              <a:rPr lang="en-AU" sz="2500" dirty="0" err="1" smtClean="0"/>
              <a:t>pengawasan</a:t>
            </a:r>
            <a:r>
              <a:rPr lang="en-AU" sz="2500" dirty="0" smtClean="0"/>
              <a:t> </a:t>
            </a:r>
            <a:r>
              <a:rPr lang="en-AU" sz="2500" dirty="0" err="1" smtClean="0"/>
              <a:t>atas</a:t>
            </a:r>
            <a:r>
              <a:rPr lang="en-AU" sz="2500" dirty="0" smtClean="0"/>
              <a:t> </a:t>
            </a:r>
            <a:r>
              <a:rPr lang="en-AU" sz="2500" dirty="0" err="1" smtClean="0"/>
              <a:t>pengelolaan</a:t>
            </a:r>
            <a:r>
              <a:rPr lang="en-AU" sz="2500" dirty="0" smtClean="0"/>
              <a:t> </a:t>
            </a:r>
            <a:r>
              <a:rPr lang="en-AU" sz="2500" dirty="0" err="1" smtClean="0"/>
              <a:t>catur</a:t>
            </a:r>
            <a:r>
              <a:rPr lang="en-AU" sz="2500" dirty="0" smtClean="0"/>
              <a:t> dharma </a:t>
            </a:r>
            <a:r>
              <a:rPr lang="en-AU" sz="2500" dirty="0" err="1" smtClean="0"/>
              <a:t>perguruan</a:t>
            </a:r>
            <a:r>
              <a:rPr lang="en-AU" sz="2500" dirty="0" smtClean="0"/>
              <a:t> </a:t>
            </a:r>
            <a:r>
              <a:rPr lang="en-AU" sz="2500" dirty="0" err="1" smtClean="0"/>
              <a:t>tinggi</a:t>
            </a:r>
            <a:r>
              <a:rPr lang="en-AU" sz="2500" dirty="0" smtClean="0"/>
              <a:t>;</a:t>
            </a:r>
          </a:p>
          <a:p>
            <a:r>
              <a:rPr lang="en-AU" sz="2500" dirty="0" err="1" smtClean="0"/>
              <a:t>Peningkatan</a:t>
            </a:r>
            <a:r>
              <a:rPr lang="en-AU" sz="2500" dirty="0" smtClean="0"/>
              <a:t> </a:t>
            </a:r>
            <a:r>
              <a:rPr lang="en-AU" sz="2500" dirty="0" err="1" smtClean="0"/>
              <a:t>kualitas</a:t>
            </a:r>
            <a:r>
              <a:rPr lang="en-AU" sz="2500" dirty="0" smtClean="0"/>
              <a:t> </a:t>
            </a:r>
            <a:r>
              <a:rPr lang="en-AU" sz="2500" dirty="0" err="1" smtClean="0"/>
              <a:t>dan</a:t>
            </a:r>
            <a:r>
              <a:rPr lang="en-AU" sz="2500" dirty="0" smtClean="0"/>
              <a:t> </a:t>
            </a:r>
            <a:r>
              <a:rPr lang="en-AU" sz="2500" dirty="0" err="1" smtClean="0"/>
              <a:t>kuantitas</a:t>
            </a:r>
            <a:r>
              <a:rPr lang="en-AU" sz="2500" dirty="0" smtClean="0"/>
              <a:t> </a:t>
            </a:r>
            <a:r>
              <a:rPr lang="en-AU" sz="2500" dirty="0" err="1" smtClean="0"/>
              <a:t>tenaga</a:t>
            </a:r>
            <a:r>
              <a:rPr lang="en-AU" sz="2500" dirty="0" smtClean="0"/>
              <a:t> </a:t>
            </a:r>
            <a:r>
              <a:rPr lang="en-AU" sz="2500" dirty="0" err="1" smtClean="0"/>
              <a:t>profesional</a:t>
            </a:r>
            <a:r>
              <a:rPr lang="en-AU" sz="2500" dirty="0" smtClean="0"/>
              <a:t>;</a:t>
            </a:r>
          </a:p>
          <a:p>
            <a:r>
              <a:rPr lang="en-AU" sz="2500" dirty="0" err="1" smtClean="0"/>
              <a:t>Pengembangan</a:t>
            </a:r>
            <a:r>
              <a:rPr lang="en-AU" sz="2500" dirty="0" smtClean="0"/>
              <a:t> </a:t>
            </a:r>
            <a:r>
              <a:rPr lang="en-AU" sz="2500" dirty="0" err="1" smtClean="0"/>
              <a:t>kualitas</a:t>
            </a:r>
            <a:r>
              <a:rPr lang="en-AU" sz="2500" dirty="0" smtClean="0"/>
              <a:t> </a:t>
            </a:r>
            <a:r>
              <a:rPr lang="en-AU" sz="2500" dirty="0" err="1" smtClean="0"/>
              <a:t>dan</a:t>
            </a:r>
            <a:r>
              <a:rPr lang="en-AU" sz="2500" dirty="0" smtClean="0"/>
              <a:t> </a:t>
            </a:r>
            <a:r>
              <a:rPr lang="en-AU" sz="2500" dirty="0" err="1" smtClean="0"/>
              <a:t>kuantitas</a:t>
            </a:r>
            <a:r>
              <a:rPr lang="en-AU" sz="2500" dirty="0" smtClean="0"/>
              <a:t> </a:t>
            </a:r>
            <a:r>
              <a:rPr lang="en-AU" sz="2500" dirty="0" err="1" smtClean="0"/>
              <a:t>perguruan</a:t>
            </a:r>
            <a:r>
              <a:rPr lang="en-AU" sz="2500" dirty="0" smtClean="0"/>
              <a:t> </a:t>
            </a:r>
            <a:r>
              <a:rPr lang="en-AU" sz="2500" dirty="0" err="1" smtClean="0"/>
              <a:t>tinggi</a:t>
            </a:r>
            <a:r>
              <a:rPr lang="en-AU" sz="2500" dirty="0" smtClean="0"/>
              <a:t>;</a:t>
            </a:r>
          </a:p>
          <a:p>
            <a:r>
              <a:rPr lang="en-AU" sz="2500" dirty="0" err="1" smtClean="0"/>
              <a:t>Penelitian</a:t>
            </a:r>
            <a:r>
              <a:rPr lang="en-AU" sz="2500" dirty="0" smtClean="0"/>
              <a:t> </a:t>
            </a:r>
            <a:r>
              <a:rPr lang="en-AU" sz="2500" dirty="0" err="1" smtClean="0"/>
              <a:t>dan</a:t>
            </a:r>
            <a:r>
              <a:rPr lang="en-AU" sz="2500" dirty="0" smtClean="0"/>
              <a:t> </a:t>
            </a:r>
            <a:r>
              <a:rPr lang="en-AU" sz="2500" dirty="0" err="1" smtClean="0"/>
              <a:t>pengembangan</a:t>
            </a:r>
            <a:r>
              <a:rPr lang="en-AU" sz="2500" dirty="0" smtClean="0"/>
              <a:t> </a:t>
            </a:r>
            <a:r>
              <a:rPr lang="en-AU" sz="2500" dirty="0" err="1" smtClean="0"/>
              <a:t>bidang</a:t>
            </a:r>
            <a:r>
              <a:rPr lang="en-AU" sz="2500" dirty="0" smtClean="0"/>
              <a:t> </a:t>
            </a:r>
            <a:r>
              <a:rPr lang="en-AU" sz="2500" dirty="0" err="1" smtClean="0"/>
              <a:t>pendidikan</a:t>
            </a:r>
            <a:r>
              <a:rPr lang="en-AU" sz="2500" dirty="0" smtClean="0"/>
              <a:t> </a:t>
            </a:r>
            <a:r>
              <a:rPr lang="en-AU" sz="2500" dirty="0" err="1" smtClean="0"/>
              <a:t>tinggi</a:t>
            </a:r>
            <a:r>
              <a:rPr lang="en-AU" sz="2500" dirty="0" smtClean="0"/>
              <a:t>;</a:t>
            </a:r>
          </a:p>
          <a:p>
            <a:r>
              <a:rPr lang="en-AU" sz="2500" dirty="0" err="1" smtClean="0"/>
              <a:t>Penyampaian</a:t>
            </a:r>
            <a:r>
              <a:rPr lang="en-AU" sz="2500" dirty="0" smtClean="0"/>
              <a:t> </a:t>
            </a:r>
            <a:r>
              <a:rPr lang="en-AU" sz="2500" dirty="0" err="1" smtClean="0"/>
              <a:t>masukan</a:t>
            </a:r>
            <a:r>
              <a:rPr lang="en-AU" sz="2500" dirty="0" smtClean="0"/>
              <a:t> </a:t>
            </a:r>
            <a:r>
              <a:rPr lang="en-AU" sz="2500" dirty="0" err="1" smtClean="0"/>
              <a:t>kepada</a:t>
            </a:r>
            <a:r>
              <a:rPr lang="en-AU" sz="2500" dirty="0" smtClean="0"/>
              <a:t> </a:t>
            </a:r>
            <a:r>
              <a:rPr lang="en-AU" sz="2500" dirty="0" err="1" smtClean="0"/>
              <a:t>pimpinan</a:t>
            </a:r>
            <a:r>
              <a:rPr lang="en-AU" sz="2500" dirty="0" smtClean="0"/>
              <a:t> </a:t>
            </a:r>
            <a:r>
              <a:rPr lang="en-AU" sz="2500" dirty="0" err="1" smtClean="0"/>
              <a:t>Persyarikatan</a:t>
            </a:r>
            <a:r>
              <a:rPr lang="en-AU" sz="2500" dirty="0" smtClean="0"/>
              <a:t> </a:t>
            </a:r>
            <a:r>
              <a:rPr lang="en-AU" sz="2500" dirty="0" err="1" smtClean="0"/>
              <a:t>sebagai</a:t>
            </a:r>
            <a:r>
              <a:rPr lang="en-AU" sz="2500" dirty="0" smtClean="0"/>
              <a:t> </a:t>
            </a:r>
            <a:r>
              <a:rPr lang="en-AU" sz="2500" dirty="0" err="1" smtClean="0"/>
              <a:t>bahan</a:t>
            </a:r>
            <a:r>
              <a:rPr lang="en-AU" sz="2500" dirty="0" smtClean="0"/>
              <a:t> </a:t>
            </a:r>
            <a:r>
              <a:rPr lang="en-AU" sz="2500" dirty="0" err="1" smtClean="0"/>
              <a:t>pertimbangan</a:t>
            </a:r>
            <a:r>
              <a:rPr lang="en-AU" sz="2500" dirty="0" smtClean="0"/>
              <a:t> </a:t>
            </a:r>
            <a:r>
              <a:rPr lang="en-AU" sz="2500" dirty="0" err="1" smtClean="0"/>
              <a:t>dalam</a:t>
            </a:r>
            <a:r>
              <a:rPr lang="en-AU" sz="2500" dirty="0" smtClean="0"/>
              <a:t> </a:t>
            </a:r>
            <a:r>
              <a:rPr lang="en-AU" sz="2500" dirty="0" err="1" smtClean="0"/>
              <a:t>penetapan</a:t>
            </a:r>
            <a:r>
              <a:rPr lang="en-AU" sz="2500" dirty="0" smtClean="0"/>
              <a:t> </a:t>
            </a:r>
            <a:r>
              <a:rPr lang="en-AU" sz="2500" dirty="0" err="1" smtClean="0"/>
              <a:t>kebijakan</a:t>
            </a:r>
            <a:r>
              <a:rPr lang="en-AU" sz="2500" dirty="0" smtClean="0"/>
              <a:t>.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42586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AU" sz="3600" dirty="0" err="1" smtClean="0">
                <a:solidFill>
                  <a:srgbClr val="FF0000"/>
                </a:solidFill>
                <a:latin typeface="Berlin Sans FB" pitchFamily="34" charset="0"/>
              </a:rPr>
              <a:t>Wewenang</a:t>
            </a:r>
            <a:r>
              <a:rPr lang="en-AU" sz="36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AU" sz="3600" dirty="0" err="1" smtClean="0">
                <a:solidFill>
                  <a:srgbClr val="FF0000"/>
                </a:solidFill>
                <a:latin typeface="Berlin Sans FB" pitchFamily="34" charset="0"/>
              </a:rPr>
              <a:t>Majelis</a:t>
            </a:r>
            <a:r>
              <a:rPr lang="en-AU" sz="36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AU" sz="3600" dirty="0" err="1">
                <a:solidFill>
                  <a:srgbClr val="FF0000"/>
                </a:solidFill>
                <a:latin typeface="Berlin Sans FB" pitchFamily="34" charset="0"/>
              </a:rPr>
              <a:t>Diktilitbang</a:t>
            </a:r>
            <a:endParaRPr lang="en-AU" sz="36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4644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AU" dirty="0" err="1" smtClean="0"/>
              <a:t>Menetapkan</a:t>
            </a:r>
            <a:r>
              <a:rPr lang="en-AU" dirty="0" smtClean="0"/>
              <a:t> </a:t>
            </a:r>
            <a:r>
              <a:rPr lang="en-AU" dirty="0" err="1" smtClean="0"/>
              <a:t>ketentuan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: (a) </a:t>
            </a:r>
            <a:r>
              <a:rPr lang="en-AU" dirty="0" err="1" smtClean="0"/>
              <a:t>Pembinaan</a:t>
            </a:r>
            <a:r>
              <a:rPr lang="en-AU" dirty="0" smtClean="0"/>
              <a:t> </a:t>
            </a:r>
            <a:r>
              <a:rPr lang="en-AU" dirty="0" err="1" smtClean="0"/>
              <a:t>ideologi</a:t>
            </a:r>
            <a:r>
              <a:rPr lang="en-AU" dirty="0" smtClean="0"/>
              <a:t>; (b) </a:t>
            </a:r>
            <a:r>
              <a:rPr lang="en-AU" dirty="0" err="1" smtClean="0"/>
              <a:t>Pengembangan</a:t>
            </a:r>
            <a:r>
              <a:rPr lang="en-AU" dirty="0" smtClean="0"/>
              <a:t> AIK; (b) </a:t>
            </a:r>
            <a:r>
              <a:rPr lang="en-AU" dirty="0" err="1" smtClean="0"/>
              <a:t>Catur</a:t>
            </a:r>
            <a:r>
              <a:rPr lang="en-AU" dirty="0" smtClean="0"/>
              <a:t> dharma PTM; (d) </a:t>
            </a:r>
            <a:r>
              <a:rPr lang="en-AU" dirty="0" err="1" smtClean="0"/>
              <a:t>Peningkatan</a:t>
            </a:r>
            <a:r>
              <a:rPr lang="en-AU" dirty="0" smtClean="0"/>
              <a:t> </a:t>
            </a:r>
            <a:r>
              <a:rPr lang="en-AU" dirty="0" err="1" smtClean="0"/>
              <a:t>kualitas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kuantitaf</a:t>
            </a:r>
            <a:r>
              <a:rPr lang="en-AU" dirty="0" smtClean="0"/>
              <a:t> staff; (e) </a:t>
            </a:r>
            <a:r>
              <a:rPr lang="en-AU" dirty="0" err="1" smtClean="0"/>
              <a:t>Pengembangan</a:t>
            </a:r>
            <a:r>
              <a:rPr lang="en-AU" dirty="0" smtClean="0"/>
              <a:t> </a:t>
            </a:r>
            <a:r>
              <a:rPr lang="en-AU" dirty="0" err="1" smtClean="0"/>
              <a:t>kualitas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kuantitas</a:t>
            </a:r>
            <a:r>
              <a:rPr lang="en-AU" dirty="0" smtClean="0"/>
              <a:t> PTM; (f) </a:t>
            </a:r>
            <a:r>
              <a:rPr lang="en-AU" dirty="0" err="1" smtClean="0"/>
              <a:t>Penelitian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pengembangan</a:t>
            </a:r>
            <a:r>
              <a:rPr lang="en-AU" dirty="0" smtClean="0"/>
              <a:t> </a:t>
            </a:r>
            <a:r>
              <a:rPr lang="en-AU" dirty="0" err="1" smtClean="0"/>
              <a:t>bidang</a:t>
            </a:r>
            <a:r>
              <a:rPr lang="en-AU" dirty="0" smtClean="0"/>
              <a:t> </a:t>
            </a:r>
            <a:r>
              <a:rPr lang="en-AU" dirty="0" err="1" smtClean="0"/>
              <a:t>pendidikan</a:t>
            </a:r>
            <a:r>
              <a:rPr lang="en-AU" dirty="0" smtClean="0"/>
              <a:t> </a:t>
            </a:r>
            <a:r>
              <a:rPr lang="en-AU" dirty="0" err="1" smtClean="0"/>
              <a:t>tinggi</a:t>
            </a:r>
            <a:endParaRPr lang="en-AU" dirty="0" smtClean="0"/>
          </a:p>
          <a:p>
            <a:pPr marL="457200" indent="-457200">
              <a:buAutoNum type="arabicPeriod"/>
            </a:pPr>
            <a:r>
              <a:rPr lang="en-AU" dirty="0" err="1" smtClean="0"/>
              <a:t>Mengusulkan</a:t>
            </a:r>
            <a:r>
              <a:rPr lang="en-AU" dirty="0" smtClean="0"/>
              <a:t> </a:t>
            </a:r>
            <a:r>
              <a:rPr lang="en-AU" dirty="0" err="1" smtClean="0"/>
              <a:t>pendirian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pembubaran</a:t>
            </a:r>
            <a:r>
              <a:rPr lang="en-AU" dirty="0" smtClean="0"/>
              <a:t> PTM</a:t>
            </a:r>
          </a:p>
          <a:p>
            <a:pPr marL="457200" indent="-457200">
              <a:buAutoNum type="arabicPeriod"/>
            </a:pPr>
            <a:r>
              <a:rPr lang="en-AU" dirty="0" err="1" smtClean="0"/>
              <a:t>Mengusulkan</a:t>
            </a:r>
            <a:r>
              <a:rPr lang="en-AU" dirty="0" smtClean="0"/>
              <a:t> </a:t>
            </a:r>
            <a:r>
              <a:rPr lang="en-AU" dirty="0" err="1" smtClean="0"/>
              <a:t>pengangkatan</a:t>
            </a:r>
            <a:r>
              <a:rPr lang="en-AU" dirty="0" smtClean="0"/>
              <a:t> </a:t>
            </a:r>
            <a:r>
              <a:rPr lang="en-AU" dirty="0" err="1" smtClean="0"/>
              <a:t>Rektor</a:t>
            </a:r>
            <a:r>
              <a:rPr lang="en-AU" dirty="0" smtClean="0"/>
              <a:t>/</a:t>
            </a:r>
            <a:r>
              <a:rPr lang="en-AU" dirty="0" err="1" smtClean="0"/>
              <a:t>Ketua</a:t>
            </a:r>
            <a:r>
              <a:rPr lang="en-AU" dirty="0" smtClean="0"/>
              <a:t>/</a:t>
            </a:r>
            <a:r>
              <a:rPr lang="en-AU" dirty="0" err="1" smtClean="0"/>
              <a:t>Direktur</a:t>
            </a:r>
            <a:r>
              <a:rPr lang="en-AU" dirty="0" smtClean="0"/>
              <a:t>/BPH </a:t>
            </a:r>
            <a:r>
              <a:rPr lang="en-AU" dirty="0" err="1" smtClean="0"/>
              <a:t>kepada</a:t>
            </a:r>
            <a:r>
              <a:rPr lang="en-AU" dirty="0" smtClean="0"/>
              <a:t> PPM</a:t>
            </a:r>
          </a:p>
          <a:p>
            <a:pPr marL="457200" indent="-457200">
              <a:buAutoNum type="arabicPeriod"/>
            </a:pPr>
            <a:r>
              <a:rPr lang="en-AU" dirty="0" err="1" smtClean="0"/>
              <a:t>Mengangkat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memberhentikan</a:t>
            </a:r>
            <a:r>
              <a:rPr lang="en-AU" dirty="0" smtClean="0"/>
              <a:t> </a:t>
            </a:r>
            <a:r>
              <a:rPr lang="en-AU" dirty="0" err="1" smtClean="0"/>
              <a:t>Wakil</a:t>
            </a:r>
            <a:r>
              <a:rPr lang="en-AU" dirty="0" smtClean="0"/>
              <a:t> </a:t>
            </a:r>
            <a:r>
              <a:rPr lang="en-AU" dirty="0" err="1" smtClean="0"/>
              <a:t>Rektor</a:t>
            </a:r>
            <a:r>
              <a:rPr lang="en-AU" dirty="0" smtClean="0"/>
              <a:t>/</a:t>
            </a:r>
            <a:r>
              <a:rPr lang="en-AU" dirty="0" err="1" smtClean="0"/>
              <a:t>Ketua</a:t>
            </a:r>
            <a:r>
              <a:rPr lang="en-AU" dirty="0" smtClean="0"/>
              <a:t>/</a:t>
            </a:r>
            <a:r>
              <a:rPr lang="en-AU" dirty="0" err="1" smtClean="0"/>
              <a:t>Direktur</a:t>
            </a:r>
            <a:r>
              <a:rPr lang="en-AU" dirty="0" smtClean="0"/>
              <a:t> PTM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78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en-AU" dirty="0" err="1" smtClean="0">
                <a:latin typeface="Berlin Sans FB" pitchFamily="34" charset="0"/>
              </a:rPr>
              <a:t>Kondisi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Makro</a:t>
            </a:r>
            <a:r>
              <a:rPr lang="en-AU" dirty="0" smtClean="0">
                <a:latin typeface="Berlin Sans FB" pitchFamily="34" charset="0"/>
              </a:rPr>
              <a:t> PTM</a:t>
            </a:r>
            <a:endParaRPr lang="en-AU" dirty="0">
              <a:latin typeface="Berlin Sans FB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20139277"/>
              </p:ext>
            </p:extLst>
          </p:nvPr>
        </p:nvGraphicFramePr>
        <p:xfrm>
          <a:off x="395536" y="1412776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Total Program </a:t>
            </a:r>
            <a:r>
              <a:rPr lang="en-AU" dirty="0" err="1" smtClean="0"/>
              <a:t>Studi</a:t>
            </a:r>
            <a:r>
              <a:rPr lang="en-AU" dirty="0" smtClean="0"/>
              <a:t> di PTM 1096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68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64096"/>
          </a:xfrm>
        </p:spPr>
        <p:txBody>
          <a:bodyPr>
            <a:normAutofit/>
          </a:bodyPr>
          <a:lstStyle/>
          <a:p>
            <a:r>
              <a:rPr lang="en-AU" dirty="0" err="1" smtClean="0">
                <a:latin typeface="Berlin Sans FB" pitchFamily="34" charset="0"/>
              </a:rPr>
              <a:t>Kondisi</a:t>
            </a:r>
            <a:r>
              <a:rPr lang="en-AU" dirty="0" smtClean="0">
                <a:latin typeface="Berlin Sans FB" pitchFamily="34" charset="0"/>
              </a:rPr>
              <a:t> </a:t>
            </a:r>
            <a:r>
              <a:rPr lang="en-AU" dirty="0" err="1" smtClean="0">
                <a:latin typeface="Berlin Sans FB" pitchFamily="34" charset="0"/>
              </a:rPr>
              <a:t>Makro</a:t>
            </a:r>
            <a:r>
              <a:rPr lang="en-AU" dirty="0" smtClean="0">
                <a:latin typeface="Berlin Sans FB" pitchFamily="34" charset="0"/>
              </a:rPr>
              <a:t> PTM</a:t>
            </a:r>
            <a:endParaRPr lang="en-AU" dirty="0">
              <a:latin typeface="Berlin Sans FB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60718835"/>
              </p:ext>
            </p:extLst>
          </p:nvPr>
        </p:nvGraphicFramePr>
        <p:xfrm>
          <a:off x="1043608" y="1484784"/>
          <a:ext cx="7296472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Total PTM: 177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79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2620</TotalTime>
  <Words>1356</Words>
  <Application>Microsoft Office PowerPoint</Application>
  <PresentationFormat>On-screen Show (4:3)</PresentationFormat>
  <Paragraphs>344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Sinergi Implementasi Perkaderan di PTM</vt:lpstr>
      <vt:lpstr>ISI PRESENTASI</vt:lpstr>
      <vt:lpstr>PROGRAM UMUM  2015-2020 </vt:lpstr>
      <vt:lpstr>Bidang Pendidikan Tinggi</vt:lpstr>
      <vt:lpstr>Bidang Pendidikan Kader</vt:lpstr>
      <vt:lpstr>Fungsi, tugas dan wewenang  Majelis Diktilitbang (Peraturan PPM 01/PRN/I.0/B/2012)</vt:lpstr>
      <vt:lpstr>Wewenang Majelis Diktilitbang</vt:lpstr>
      <vt:lpstr>Kondisi Makro PTM</vt:lpstr>
      <vt:lpstr>Kondisi Makro PTM</vt:lpstr>
      <vt:lpstr>Potensi Perkaderan di PTM</vt:lpstr>
      <vt:lpstr>Tantangan 1</vt:lpstr>
      <vt:lpstr>Majelis Diktilitbang PPM 2015-2020</vt:lpstr>
      <vt:lpstr>Tim Asistensi</vt:lpstr>
      <vt:lpstr>Isu Utama</vt:lpstr>
      <vt:lpstr>Tantangan 2</vt:lpstr>
      <vt:lpstr>Apa yang sudah/sedang Diktilitbang kerjakan terkait kaderisasi?</vt:lpstr>
      <vt:lpstr>PROGRAM KERJA TERKAIT AIK DAN KADERISASI</vt:lpstr>
      <vt:lpstr>Kaderisasi Melalui Asrama PTM</vt:lpstr>
      <vt:lpstr>PowerPoint Presentation</vt:lpstr>
      <vt:lpstr>Pilihan Program Asrama PTM</vt:lpstr>
      <vt:lpstr>Standar  Kompetensi</vt:lpstr>
      <vt:lpstr>Opsi Spesialisasi Pembinaan Mahasiswa di Asrama PTM/PTA</vt:lpstr>
      <vt:lpstr>Tindak lanjut</vt:lpstr>
      <vt:lpstr>Sinergi Implementasi</vt:lpstr>
      <vt:lpstr>Tawaran Proyek Sinergi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Sinergi Kaderisasi di Asrama PTM/PTA</dc:title>
  <dc:creator>Muhammad Sayuti</dc:creator>
  <cp:lastModifiedBy>Muhammad Sayuti</cp:lastModifiedBy>
  <cp:revision>78</cp:revision>
  <cp:lastPrinted>2016-06-10T01:01:26Z</cp:lastPrinted>
  <dcterms:created xsi:type="dcterms:W3CDTF">2016-03-16T13:14:37Z</dcterms:created>
  <dcterms:modified xsi:type="dcterms:W3CDTF">2016-06-10T01:03:05Z</dcterms:modified>
</cp:coreProperties>
</file>