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CAE3-B187-4989-BFB3-FE9CE603CF26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D00B-CAF4-4933-9EA1-0D97BD2C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CAE3-B187-4989-BFB3-FE9CE603CF26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D00B-CAF4-4933-9EA1-0D97BD2C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CAE3-B187-4989-BFB3-FE9CE603CF26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D00B-CAF4-4933-9EA1-0D97BD2C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CAE3-B187-4989-BFB3-FE9CE603CF26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D00B-CAF4-4933-9EA1-0D97BD2C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CAE3-B187-4989-BFB3-FE9CE603CF26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D00B-CAF4-4933-9EA1-0D97BD2C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CAE3-B187-4989-BFB3-FE9CE603CF26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D00B-CAF4-4933-9EA1-0D97BD2C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CAE3-B187-4989-BFB3-FE9CE603CF26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D00B-CAF4-4933-9EA1-0D97BD2C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CAE3-B187-4989-BFB3-FE9CE603CF26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D00B-CAF4-4933-9EA1-0D97BD2C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CAE3-B187-4989-BFB3-FE9CE603CF26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D00B-CAF4-4933-9EA1-0D97BD2C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CAE3-B187-4989-BFB3-FE9CE603CF26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D00B-CAF4-4933-9EA1-0D97BD2C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CAE3-B187-4989-BFB3-FE9CE603CF26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8D00B-CAF4-4933-9EA1-0D97BD2C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ACAE3-B187-4989-BFB3-FE9CE603CF26}" type="datetimeFigureOut">
              <a:rPr lang="en-US" smtClean="0"/>
              <a:pPr/>
              <a:t>6/9/2016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8D00B-CAF4-4933-9EA1-0D97BD2C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Kerakyatan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</a:t>
            </a:r>
            <a:r>
              <a:rPr lang="en-US" dirty="0" err="1" smtClean="0"/>
              <a:t>Bambang</a:t>
            </a:r>
            <a:r>
              <a:rPr lang="en-US" dirty="0" smtClean="0"/>
              <a:t> </a:t>
            </a:r>
            <a:r>
              <a:rPr lang="en-US" dirty="0" err="1" smtClean="0"/>
              <a:t>Setiaji</a:t>
            </a:r>
            <a:endParaRPr lang="en-US" dirty="0" smtClean="0"/>
          </a:p>
          <a:p>
            <a:r>
              <a:rPr lang="en-US" dirty="0" err="1" smtClean="0"/>
              <a:t>Univ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Surakarta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Kerakyatan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UUD 45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NU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Walaupun</a:t>
            </a:r>
            <a:r>
              <a:rPr lang="en-US" dirty="0" smtClean="0"/>
              <a:t> 7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dicoret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tauhid</a:t>
            </a:r>
            <a:r>
              <a:rPr lang="en-US" dirty="0" smtClean="0"/>
              <a:t>, </a:t>
            </a:r>
            <a:r>
              <a:rPr lang="en-US" dirty="0" err="1" smtClean="0"/>
              <a:t>keseleruhan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err="1" smtClean="0"/>
              <a:t>pasalnya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direstui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edit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Muslim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kata</a:t>
            </a:r>
            <a:r>
              <a:rPr lang="en-US" dirty="0" smtClean="0"/>
              <a:t> lain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sejalan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diinspirasi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keislaman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Tokohnya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,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kemiskinan</a:t>
            </a:r>
            <a:r>
              <a:rPr lang="en-US" dirty="0" smtClean="0"/>
              <a:t>,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sebgai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terpisahkan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ibadah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tulus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Kerakyatan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penghidupan</a:t>
            </a:r>
            <a:r>
              <a:rPr lang="en-US" dirty="0" smtClean="0"/>
              <a:t> yang </a:t>
            </a:r>
            <a:r>
              <a:rPr lang="en-US" dirty="0" err="1" smtClean="0"/>
              <a:t>layak</a:t>
            </a:r>
            <a:r>
              <a:rPr lang="en-US" dirty="0" smtClean="0"/>
              <a:t>. (Ps 27.2 UUD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amandemen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, ...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(Ps 28D.2 UUD 45).</a:t>
            </a:r>
          </a:p>
          <a:p>
            <a:r>
              <a:rPr lang="en-US" dirty="0" smtClean="0"/>
              <a:t>S</a:t>
            </a:r>
            <a:r>
              <a:rPr lang="en-US" dirty="0" err="1" smtClean="0"/>
              <a:t>etiap </a:t>
            </a:r>
            <a:r>
              <a:rPr lang="en-US" dirty="0" smtClean="0"/>
              <a:t>o</a:t>
            </a:r>
            <a:r>
              <a:rPr lang="en-US" dirty="0" err="1" smtClean="0"/>
              <a:t>rang </a:t>
            </a:r>
            <a:r>
              <a:rPr lang="en-US" dirty="0" smtClean="0"/>
              <a:t>b</a:t>
            </a:r>
            <a:r>
              <a:rPr lang="en-US" dirty="0" err="1" smtClean="0"/>
              <a:t>erhak </a:t>
            </a:r>
            <a:r>
              <a:rPr lang="en-US" dirty="0" smtClean="0"/>
              <a:t>a</a:t>
            </a:r>
            <a:r>
              <a:rPr lang="en-US" dirty="0" err="1" smtClean="0"/>
              <a:t>tas </a:t>
            </a:r>
            <a:r>
              <a:rPr lang="en-US" dirty="0" smtClean="0"/>
              <a:t>h</a:t>
            </a:r>
            <a:r>
              <a:rPr lang="en-US" dirty="0" err="1" smtClean="0"/>
              <a:t>idup </a:t>
            </a:r>
            <a:r>
              <a:rPr lang="en-US" dirty="0" smtClean="0"/>
              <a:t>s</a:t>
            </a:r>
            <a:r>
              <a:rPr lang="en-US" dirty="0" err="1" smtClean="0"/>
              <a:t>ejahtera,</a:t>
            </a:r>
            <a:r>
              <a:rPr lang="en-US" dirty="0" smtClean="0"/>
              <a:t> b</a:t>
            </a:r>
            <a:r>
              <a:rPr lang="en-US" dirty="0" err="1" smtClean="0"/>
              <a:t>ertempat </a:t>
            </a:r>
            <a:r>
              <a:rPr lang="en-US" dirty="0" smtClean="0"/>
              <a:t>t</a:t>
            </a:r>
            <a:r>
              <a:rPr lang="en-US" dirty="0" err="1" smtClean="0"/>
              <a:t>inggal,</a:t>
            </a:r>
            <a:r>
              <a:rPr lang="en-US" dirty="0" smtClean="0"/>
              <a:t> l</a:t>
            </a:r>
            <a:r>
              <a:rPr lang="en-US" dirty="0" err="1" smtClean="0"/>
              <a:t>ingkungan </a:t>
            </a:r>
            <a:r>
              <a:rPr lang="en-US" dirty="0" smtClean="0"/>
              <a:t>yang b</a:t>
            </a:r>
            <a:r>
              <a:rPr lang="en-US" dirty="0" err="1" smtClean="0"/>
              <a:t>aik,</a:t>
            </a:r>
            <a:r>
              <a:rPr lang="en-US" dirty="0" smtClean="0"/>
              <a:t> d</a:t>
            </a:r>
            <a:r>
              <a:rPr lang="en-US" dirty="0" err="1" smtClean="0"/>
              <a:t>an </a:t>
            </a:r>
            <a:r>
              <a:rPr lang="en-US" dirty="0" smtClean="0"/>
              <a:t>l</a:t>
            </a:r>
            <a:r>
              <a:rPr lang="en-US" dirty="0" err="1" smtClean="0"/>
              <a:t>ayanan </a:t>
            </a:r>
            <a:r>
              <a:rPr lang="en-US" dirty="0" smtClean="0"/>
              <a:t>k</a:t>
            </a:r>
            <a:r>
              <a:rPr lang="en-US" dirty="0" err="1" smtClean="0"/>
              <a:t>esehatan.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(28H.4</a:t>
            </a:r>
            <a:r>
              <a:rPr lang="en-US" dirty="0" smtClean="0"/>
              <a:t>) Perusahaan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dikuasi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Perekonomian</a:t>
            </a:r>
            <a:r>
              <a:rPr lang="en-US" dirty="0" smtClean="0"/>
              <a:t>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 </a:t>
            </a:r>
            <a:r>
              <a:rPr lang="en-US" dirty="0" err="1" smtClean="0"/>
              <a:t>bersama</a:t>
            </a:r>
            <a:r>
              <a:rPr lang="en-US" dirty="0" smtClean="0"/>
              <a:t>  </a:t>
            </a:r>
            <a:r>
              <a:rPr lang="en-US" dirty="0" err="1" smtClean="0"/>
              <a:t>kekeluargaan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Pemain</a:t>
            </a:r>
            <a:r>
              <a:rPr lang="en-US" dirty="0" smtClean="0"/>
              <a:t> </a:t>
            </a:r>
            <a:r>
              <a:rPr lang="en-US" dirty="0" err="1" smtClean="0"/>
              <a:t>Pemain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berasosaisi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 Chinese,  </a:t>
            </a:r>
            <a:r>
              <a:rPr lang="en-US" dirty="0" err="1" smtClean="0"/>
              <a:t>industri</a:t>
            </a:r>
            <a:r>
              <a:rPr lang="en-US" dirty="0" smtClean="0"/>
              <a:t>  </a:t>
            </a:r>
            <a:r>
              <a:rPr lang="en-US" dirty="0" err="1" smtClean="0"/>
              <a:t>besar</a:t>
            </a:r>
            <a:r>
              <a:rPr lang="en-US" dirty="0" smtClean="0"/>
              <a:t> yang  </a:t>
            </a:r>
            <a:r>
              <a:rPr lang="en-US" dirty="0" err="1" smtClean="0"/>
              <a:t>berkembang</a:t>
            </a:r>
            <a:r>
              <a:rPr lang="en-US" dirty="0" smtClean="0"/>
              <a:t>  </a:t>
            </a:r>
            <a:r>
              <a:rPr lang="en-US" dirty="0" err="1" smtClean="0"/>
              <a:t>Perbankan</a:t>
            </a:r>
            <a:r>
              <a:rPr lang="en-US" dirty="0" smtClean="0"/>
              <a:t>,  </a:t>
            </a:r>
            <a:r>
              <a:rPr lang="en-US" dirty="0" err="1" smtClean="0"/>
              <a:t>Rokok</a:t>
            </a:r>
            <a:r>
              <a:rPr lang="en-US" dirty="0" smtClean="0"/>
              <a:t>,  Perkebunan, </a:t>
            </a:r>
            <a:r>
              <a:rPr lang="en-US" dirty="0" err="1" smtClean="0"/>
              <a:t>Pangan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r>
              <a:rPr lang="en-US" dirty="0" smtClean="0"/>
              <a:t>,  </a:t>
            </a:r>
            <a:r>
              <a:rPr lang="en-US" dirty="0" err="1" smtClean="0"/>
              <a:t>Tekstil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BUMN </a:t>
            </a:r>
            <a:r>
              <a:rPr lang="en-US" dirty="0" smtClean="0"/>
              <a:t>(</a:t>
            </a:r>
            <a:r>
              <a:rPr lang="en-US" dirty="0" err="1" smtClean="0"/>
              <a:t>dikuasi</a:t>
            </a:r>
            <a:r>
              <a:rPr lang="en-US" dirty="0" smtClean="0"/>
              <a:t> </a:t>
            </a:r>
            <a:r>
              <a:rPr lang="en-US" dirty="0" err="1" smtClean="0"/>
              <a:t>pribumi</a:t>
            </a:r>
            <a:r>
              <a:rPr lang="en-US" dirty="0" smtClean="0"/>
              <a:t>). Bank, </a:t>
            </a:r>
            <a:r>
              <a:rPr lang="en-US" dirty="0" err="1" smtClean="0"/>
              <a:t>Tranpostasi</a:t>
            </a:r>
            <a:r>
              <a:rPr lang="en-US" dirty="0" smtClean="0"/>
              <a:t>, </a:t>
            </a:r>
            <a:r>
              <a:rPr lang="en-US" dirty="0" err="1" smtClean="0"/>
              <a:t>Pertambangan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UKM (</a:t>
            </a:r>
            <a:r>
              <a:rPr lang="en-US" dirty="0" err="1" smtClean="0"/>
              <a:t>banyak</a:t>
            </a:r>
            <a:r>
              <a:rPr lang="en-US" dirty="0" smtClean="0"/>
              <a:t>  </a:t>
            </a:r>
            <a:r>
              <a:rPr lang="en-US" dirty="0" err="1" smtClean="0"/>
              <a:t>muslim</a:t>
            </a:r>
            <a:r>
              <a:rPr lang="en-US" dirty="0" smtClean="0"/>
              <a:t>,  Chinese).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. </a:t>
            </a:r>
            <a:r>
              <a:rPr lang="en-US" dirty="0" err="1" smtClean="0"/>
              <a:t>Industri</a:t>
            </a:r>
            <a:r>
              <a:rPr lang="en-US" dirty="0" smtClean="0"/>
              <a:t> Garment, </a:t>
            </a:r>
            <a:r>
              <a:rPr lang="en-US" dirty="0" err="1" smtClean="0"/>
              <a:t>Kayu</a:t>
            </a:r>
            <a:r>
              <a:rPr lang="en-US" dirty="0" smtClean="0"/>
              <a:t>, </a:t>
            </a:r>
            <a:r>
              <a:rPr lang="en-US" dirty="0" err="1" smtClean="0"/>
              <a:t>Restoran</a:t>
            </a:r>
            <a:r>
              <a:rPr lang="en-US" dirty="0" smtClean="0"/>
              <a:t>, Retail, </a:t>
            </a:r>
            <a:r>
              <a:rPr lang="en-US" dirty="0" err="1" smtClean="0"/>
              <a:t>Pertokoan</a:t>
            </a:r>
            <a:r>
              <a:rPr lang="en-US" dirty="0" smtClean="0"/>
              <a:t>, Property. </a:t>
            </a:r>
          </a:p>
          <a:p>
            <a:r>
              <a:rPr lang="en-US" dirty="0" err="1" smtClean="0"/>
              <a:t>Mikro</a:t>
            </a:r>
            <a:r>
              <a:rPr lang="en-US" dirty="0" smtClean="0"/>
              <a:t> (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jelata</a:t>
            </a:r>
            <a:r>
              <a:rPr lang="en-US" dirty="0" smtClean="0"/>
              <a:t>),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,  </a:t>
            </a:r>
            <a:r>
              <a:rPr lang="en-US" dirty="0" err="1" smtClean="0"/>
              <a:t>berciri</a:t>
            </a:r>
            <a:r>
              <a:rPr lang="en-US" dirty="0" smtClean="0"/>
              <a:t> </a:t>
            </a:r>
            <a:r>
              <a:rPr lang="en-US" dirty="0" err="1" smtClean="0"/>
              <a:t>subsistensi</a:t>
            </a:r>
            <a:r>
              <a:rPr lang="en-US" dirty="0" smtClean="0"/>
              <a:t>. </a:t>
            </a:r>
            <a:r>
              <a:rPr lang="en-US" dirty="0" err="1" smtClean="0"/>
              <a:t>Makanan</a:t>
            </a:r>
            <a:r>
              <a:rPr lang="en-US" dirty="0" smtClean="0"/>
              <a:t>, </a:t>
            </a:r>
            <a:r>
              <a:rPr lang="en-US" dirty="0" err="1" smtClean="0"/>
              <a:t>Pakaian</a:t>
            </a:r>
            <a:r>
              <a:rPr lang="en-US" dirty="0" smtClean="0"/>
              <a:t>, </a:t>
            </a:r>
            <a:r>
              <a:rPr lang="en-US" dirty="0" err="1" smtClean="0"/>
              <a:t>Perkakas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rokok</a:t>
            </a:r>
            <a:r>
              <a:rPr lang="en-US" dirty="0" smtClean="0"/>
              <a:t>, </a:t>
            </a:r>
            <a:r>
              <a:rPr lang="en-US" dirty="0" err="1" smtClean="0"/>
              <a:t>pakaian</a:t>
            </a:r>
            <a:r>
              <a:rPr lang="en-US" dirty="0" smtClean="0"/>
              <a:t>, </a:t>
            </a:r>
            <a:r>
              <a:rPr lang="en-US" dirty="0" err="1" smtClean="0"/>
              <a:t>pangan</a:t>
            </a:r>
            <a:r>
              <a:rPr lang="en-US" dirty="0" smtClean="0"/>
              <a:t>, </a:t>
            </a:r>
            <a:r>
              <a:rPr lang="en-US" dirty="0" err="1" smtClean="0"/>
              <a:t>perkebunan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. 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yang </a:t>
            </a:r>
            <a:r>
              <a:rPr lang="en-US" dirty="0" err="1" smtClean="0"/>
              <a:t>berkemajuan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(full employment)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Ke</a:t>
            </a:r>
            <a:r>
              <a:rPr lang="en-US" dirty="0" smtClean="0"/>
              <a:t> 4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pemain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aneka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muda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SD, SMP, SMA/SMK,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Stock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lain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Inovasi</a:t>
            </a:r>
            <a:r>
              <a:rPr lang="en-US" dirty="0" smtClean="0"/>
              <a:t>, </a:t>
            </a:r>
            <a:r>
              <a:rPr lang="en-US" dirty="0" err="1" smtClean="0"/>
              <a:t>efisiensi</a:t>
            </a:r>
            <a:r>
              <a:rPr lang="en-US" dirty="0" smtClean="0"/>
              <a:t>, </a:t>
            </a: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terbarukan</a:t>
            </a:r>
            <a:endParaRPr lang="en-US" dirty="0" smtClean="0"/>
          </a:p>
          <a:p>
            <a:r>
              <a:rPr lang="en-US" dirty="0" err="1" smtClean="0"/>
              <a:t>Tugas</a:t>
            </a:r>
            <a:r>
              <a:rPr lang="en-US" dirty="0" smtClean="0"/>
              <a:t> lain </a:t>
            </a:r>
            <a:r>
              <a:rPr lang="en-US" dirty="0" err="1" smtClean="0"/>
              <a:t>kelestarian</a:t>
            </a:r>
            <a:r>
              <a:rPr lang="en-US" dirty="0" smtClean="0"/>
              <a:t>, </a:t>
            </a:r>
            <a:r>
              <a:rPr lang="en-US" dirty="0" err="1" smtClean="0"/>
              <a:t>inklusifisme</a:t>
            </a:r>
            <a:r>
              <a:rPr lang="en-US" dirty="0" smtClean="0"/>
              <a:t>, </a:t>
            </a:r>
            <a:r>
              <a:rPr lang="en-US" dirty="0" err="1" smtClean="0"/>
              <a:t>keterkaitan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pengangguran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mendasar</a:t>
            </a:r>
            <a:r>
              <a:rPr lang="en-US" dirty="0" smtClean="0"/>
              <a:t>, </a:t>
            </a:r>
            <a:r>
              <a:rPr lang="en-US" dirty="0" err="1" smtClean="0"/>
              <a:t>masalah</a:t>
            </a:r>
            <a:r>
              <a:rPr lang="en-US" dirty="0" smtClean="0"/>
              <a:t> lain:</a:t>
            </a:r>
          </a:p>
          <a:p>
            <a:r>
              <a:rPr lang="en-US" dirty="0" smtClean="0"/>
              <a:t>Gap </a:t>
            </a:r>
            <a:r>
              <a:rPr lang="en-US" dirty="0" err="1" smtClean="0"/>
              <a:t>kaya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gap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pemilikan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Gap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puas</a:t>
            </a:r>
            <a:r>
              <a:rPr lang="en-US" dirty="0" smtClean="0"/>
              <a:t>. Papua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intelektualnya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menyelamatkan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Papua,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tuan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r>
              <a:rPr lang="en-US" smtClean="0"/>
              <a:t>Kemunduran industri, disebabkan oleh membanjirnya produksi dari China yang murah.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Dari 4 </a:t>
            </a:r>
            <a:r>
              <a:rPr lang="en-US" dirty="0" err="1" smtClean="0"/>
              <a:t>pemain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keterpaduan</a:t>
            </a:r>
            <a:r>
              <a:rPr lang="en-US" dirty="0" smtClean="0"/>
              <a:t> (</a:t>
            </a:r>
            <a:r>
              <a:rPr lang="en-US" dirty="0" err="1" smtClean="0"/>
              <a:t>inklusifisme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Kesemuanya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Indonesia </a:t>
            </a:r>
            <a:r>
              <a:rPr lang="en-US" dirty="0" err="1" smtClean="0"/>
              <a:t>berpusar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sandang</a:t>
            </a:r>
            <a:r>
              <a:rPr lang="en-US" dirty="0" smtClean="0"/>
              <a:t>, </a:t>
            </a:r>
            <a:r>
              <a:rPr lang="en-US" dirty="0" err="1" smtClean="0"/>
              <a:t>pangan</a:t>
            </a:r>
            <a:r>
              <a:rPr lang="en-US" dirty="0" smtClean="0"/>
              <a:t>, </a:t>
            </a:r>
            <a:r>
              <a:rPr lang="en-US" dirty="0" err="1" smtClean="0"/>
              <a:t>obat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rokok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bertumbangan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terengah</a:t>
            </a:r>
            <a:r>
              <a:rPr lang="en-US" dirty="0" smtClean="0"/>
              <a:t> </a:t>
            </a:r>
            <a:r>
              <a:rPr lang="en-US" dirty="0" err="1" smtClean="0"/>
              <a:t>engah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Iphone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Samsung </a:t>
            </a:r>
            <a:r>
              <a:rPr lang="en-US" dirty="0" err="1" smtClean="0"/>
              <a:t>muncul</a:t>
            </a:r>
            <a:r>
              <a:rPr lang="en-US" dirty="0" smtClean="0"/>
              <a:t> 2008/9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sedikitnya</a:t>
            </a:r>
            <a:r>
              <a:rPr lang="en-US" dirty="0" smtClean="0"/>
              <a:t> 7 type. </a:t>
            </a:r>
          </a:p>
          <a:p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mengandalkan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menjangkau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yang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bergairah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. </a:t>
            </a:r>
            <a:r>
              <a:rPr lang="en-US" dirty="0" err="1" smtClean="0"/>
              <a:t>Merekrut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Upah</a:t>
            </a:r>
            <a:r>
              <a:rPr lang="en-US" dirty="0" smtClean="0"/>
              <a:t> yang pas, yang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memberatkan</a:t>
            </a:r>
            <a:r>
              <a:rPr lang="en-US" dirty="0" smtClean="0"/>
              <a:t> </a:t>
            </a:r>
            <a:r>
              <a:rPr lang="en-US" dirty="0" err="1" smtClean="0"/>
              <a:t>pengusaha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yang </a:t>
            </a:r>
            <a:r>
              <a:rPr lang="en-US" dirty="0" err="1" smtClean="0"/>
              <a:t>murah</a:t>
            </a:r>
            <a:r>
              <a:rPr lang="en-US" dirty="0" smtClean="0"/>
              <a:t> (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Kurs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yang </a:t>
            </a:r>
            <a:r>
              <a:rPr lang="en-US" dirty="0" err="1" smtClean="0"/>
              <a:t>stabil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dampaknya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Infra </a:t>
            </a:r>
            <a:r>
              <a:rPr lang="en-US" dirty="0" err="1" smtClean="0"/>
              <a:t>sturktur</a:t>
            </a:r>
            <a:r>
              <a:rPr lang="en-US" dirty="0" smtClean="0"/>
              <a:t> yang </a:t>
            </a:r>
            <a:r>
              <a:rPr lang="en-US" dirty="0" err="1" smtClean="0"/>
              <a:t>menjangkau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migrasi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merata</a:t>
            </a:r>
            <a:r>
              <a:rPr lang="en-US" dirty="0" smtClean="0"/>
              <a:t>. Yang </a:t>
            </a:r>
            <a:r>
              <a:rPr lang="en-US" dirty="0" err="1" smtClean="0"/>
              <a:t>bermigrasi</a:t>
            </a:r>
            <a:r>
              <a:rPr lang="en-US" dirty="0" smtClean="0"/>
              <a:t> </a:t>
            </a:r>
            <a:r>
              <a:rPr lang="en-US" dirty="0" err="1" smtClean="0"/>
              <a:t>hendaknya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 </a:t>
            </a:r>
            <a:r>
              <a:rPr lang="en-US" dirty="0" smtClean="0"/>
              <a:t>Indonesia.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miskin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bersih</a:t>
            </a:r>
            <a:r>
              <a:rPr lang="en-US" dirty="0" smtClean="0"/>
              <a:t>, </a:t>
            </a:r>
            <a:r>
              <a:rPr lang="en-US" dirty="0" err="1" smtClean="0"/>
              <a:t>adil</a:t>
            </a:r>
            <a:r>
              <a:rPr lang="en-US" dirty="0" smtClean="0"/>
              <a:t>, </a:t>
            </a:r>
            <a:r>
              <a:rPr lang="en-US" dirty="0" err="1" smtClean="0"/>
              <a:t>trasnparans</a:t>
            </a:r>
            <a:r>
              <a:rPr lang="en-US" dirty="0" smtClean="0"/>
              <a:t>,  </a:t>
            </a:r>
            <a:r>
              <a:rPr lang="en-US" dirty="0" err="1" smtClean="0"/>
              <a:t>meritokrasi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bergairah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654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Transformasi Nilai Kerakyatan dan keadilan Sosial dalam Bernegara</vt:lpstr>
      <vt:lpstr>Ekonomi Kerakyatan dalam Konstitusi</vt:lpstr>
      <vt:lpstr>Ekonomi Kerakyatan dalam Konstitusi</vt:lpstr>
      <vt:lpstr>Pemain Pemain Utama dan Tugasnya</vt:lpstr>
      <vt:lpstr>PR Terbesar pekerjaan bagi seluruh rakyat (full employment)</vt:lpstr>
      <vt:lpstr>Masalah Lainnya</vt:lpstr>
      <vt:lpstr>Slide 7</vt:lpstr>
      <vt:lpstr>Peran Pemerintah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Transformasi Nilai Kerakyatan dan keadilan Sosial dalam Bernegara</dc:title>
  <dc:creator>SAMSUNG</dc:creator>
  <cp:lastModifiedBy>SAMSUNG</cp:lastModifiedBy>
  <cp:revision>23</cp:revision>
  <dcterms:created xsi:type="dcterms:W3CDTF">2016-06-09T03:45:14Z</dcterms:created>
  <dcterms:modified xsi:type="dcterms:W3CDTF">2016-06-09T10:02:17Z</dcterms:modified>
</cp:coreProperties>
</file>