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9" r:id="rId6"/>
    <p:sldId id="270" r:id="rId7"/>
    <p:sldId id="261" r:id="rId8"/>
    <p:sldId id="262" r:id="rId9"/>
    <p:sldId id="263" r:id="rId10"/>
    <p:sldId id="264" r:id="rId11"/>
    <p:sldId id="260" r:id="rId12"/>
    <p:sldId id="272" r:id="rId13"/>
    <p:sldId id="266" r:id="rId14"/>
    <p:sldId id="274" r:id="rId15"/>
    <p:sldId id="273" r:id="rId16"/>
    <p:sldId id="275" r:id="rId17"/>
    <p:sldId id="276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7" d="100"/>
          <a:sy n="77" d="100"/>
        </p:scale>
        <p:origin x="-91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34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2DA7A-3F08-4384-B0C3-611828C255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915BE-A08A-412E-8565-3F91C46D4813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smtClean="0">
              <a:solidFill>
                <a:schemeClr val="bg2">
                  <a:lumMod val="10000"/>
                </a:schemeClr>
              </a:solidFill>
            </a:rPr>
            <a:t>Database PDM/PWM</a:t>
          </a:r>
          <a:endParaRPr lang="en-US" sz="3200" b="1" dirty="0">
            <a:solidFill>
              <a:schemeClr val="bg2">
                <a:lumMod val="10000"/>
              </a:schemeClr>
            </a:solidFill>
          </a:endParaRPr>
        </a:p>
      </dgm:t>
    </dgm:pt>
    <dgm:pt modelId="{E07FC4E9-68F9-4036-8E2D-63025F6CF218}" type="parTrans" cxnId="{C6BD018D-9E5C-4B34-BAEA-A0C3CFC6023C}">
      <dgm:prSet/>
      <dgm:spPr/>
      <dgm:t>
        <a:bodyPr/>
        <a:lstStyle/>
        <a:p>
          <a:endParaRPr lang="en-US" sz="2400"/>
        </a:p>
      </dgm:t>
    </dgm:pt>
    <dgm:pt modelId="{07AA042D-5238-4AD0-B92F-3148CD26E7CA}" type="sibTrans" cxnId="{C6BD018D-9E5C-4B34-BAEA-A0C3CFC6023C}">
      <dgm:prSet/>
      <dgm:spPr/>
      <dgm:t>
        <a:bodyPr/>
        <a:lstStyle/>
        <a:p>
          <a:endParaRPr lang="en-US" sz="2400"/>
        </a:p>
      </dgm:t>
    </dgm:pt>
    <dgm:pt modelId="{212B1023-4500-4D83-B693-8D39A45113EB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b="0" dirty="0" smtClean="0">
              <a:solidFill>
                <a:schemeClr val="bg1"/>
              </a:solidFill>
            </a:rPr>
            <a:t>Data </a:t>
          </a:r>
          <a:r>
            <a:rPr lang="en-US" sz="2800" b="0" dirty="0" err="1" smtClean="0">
              <a:solidFill>
                <a:schemeClr val="bg1"/>
              </a:solidFill>
            </a:rPr>
            <a:t>Profil</a:t>
          </a:r>
          <a:r>
            <a:rPr lang="en-US" sz="2800" b="0" dirty="0" smtClean="0">
              <a:solidFill>
                <a:schemeClr val="bg1"/>
              </a:solidFill>
            </a:rPr>
            <a:t> PDM/PWM</a:t>
          </a:r>
          <a:endParaRPr lang="en-US" sz="2800" b="0" dirty="0">
            <a:solidFill>
              <a:schemeClr val="bg1"/>
            </a:solidFill>
          </a:endParaRPr>
        </a:p>
      </dgm:t>
    </dgm:pt>
    <dgm:pt modelId="{F7153905-5320-45C8-972D-5E790E9B7706}" type="parTrans" cxnId="{D7920951-FDD7-4CCB-9328-AD9BFBD986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90A6292A-4D22-41F4-9733-F16C829D3E9C}" type="sibTrans" cxnId="{D7920951-FDD7-4CCB-9328-AD9BFBD9867C}">
      <dgm:prSet/>
      <dgm:spPr/>
      <dgm:t>
        <a:bodyPr/>
        <a:lstStyle/>
        <a:p>
          <a:endParaRPr lang="en-US" sz="2400"/>
        </a:p>
      </dgm:t>
    </dgm:pt>
    <dgm:pt modelId="{F731F090-8EFB-43A9-8AC4-524C45D1815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l"/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Data PCM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dan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PRM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A31F962B-2113-4520-96DB-012CB410F013}" type="parTrans" cxnId="{877850A3-095F-4DED-91DE-058891AFC91A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49619039-0B6E-4FE4-81C6-9B023073D767}" type="sibTrans" cxnId="{877850A3-095F-4DED-91DE-058891AFC91A}">
      <dgm:prSet/>
      <dgm:spPr/>
      <dgm:t>
        <a:bodyPr/>
        <a:lstStyle/>
        <a:p>
          <a:endParaRPr lang="en-US" sz="2400"/>
        </a:p>
      </dgm:t>
    </dgm:pt>
    <dgm:pt modelId="{E47A00AA-4CC0-42C2-9B41-1F8729EF0AC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Data AUM</a:t>
          </a:r>
          <a:endParaRPr lang="en-US" sz="2800" dirty="0"/>
        </a:p>
      </dgm:t>
    </dgm:pt>
    <dgm:pt modelId="{FA44B6F4-8D80-4F7E-AA9A-3B2BDC9CE1F8}" type="parTrans" cxnId="{1F10670B-AEA6-4D0F-854D-23B61798D19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76C4A24-45E1-45DE-B74F-5A79CB165978}" type="sibTrans" cxnId="{1F10670B-AEA6-4D0F-854D-23B61798D195}">
      <dgm:prSet/>
      <dgm:spPr/>
      <dgm:t>
        <a:bodyPr/>
        <a:lstStyle/>
        <a:p>
          <a:endParaRPr lang="en-US" sz="2400"/>
        </a:p>
      </dgm:t>
    </dgm:pt>
    <dgm:pt modelId="{A61BD128-6A62-4AE8-B727-3069DB3F432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Data </a:t>
          </a:r>
          <a:r>
            <a:rPr lang="en-US" sz="2800" dirty="0" err="1" smtClean="0">
              <a:solidFill>
                <a:schemeClr val="bg1"/>
              </a:solidFill>
            </a:rPr>
            <a:t>Aset</a:t>
          </a:r>
          <a:endParaRPr lang="en-US" sz="2800" dirty="0"/>
        </a:p>
      </dgm:t>
    </dgm:pt>
    <dgm:pt modelId="{EB13DC82-29E8-446D-A781-E38FEEAD6604}" type="parTrans" cxnId="{7E31C0EA-105D-4ADA-B2F5-06AA069A6A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6967817F-B4BA-4ACB-82A3-576D3216B65C}" type="sibTrans" cxnId="{7E31C0EA-105D-4ADA-B2F5-06AA069A6A7C}">
      <dgm:prSet/>
      <dgm:spPr/>
      <dgm:t>
        <a:bodyPr/>
        <a:lstStyle/>
        <a:p>
          <a:endParaRPr lang="en-US" sz="2400"/>
        </a:p>
      </dgm:t>
    </dgm:pt>
    <dgm:pt modelId="{5A0B8110-D03C-4F7C-AAD8-9DF5FCD8C744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</dgm:spPr>
      <dgm:t>
        <a:bodyPr/>
        <a:lstStyle/>
        <a:p>
          <a:pPr algn="l"/>
          <a:r>
            <a:rPr lang="en-US" sz="2800" dirty="0" smtClean="0">
              <a:solidFill>
                <a:schemeClr val="bg1"/>
              </a:solidFill>
            </a:rPr>
            <a:t>Data Lain</a:t>
          </a:r>
          <a:endParaRPr lang="en-US" sz="2800" dirty="0"/>
        </a:p>
      </dgm:t>
    </dgm:pt>
    <dgm:pt modelId="{4FE3EE0B-BC80-4747-9ED6-6E52FD0A2EEF}" type="parTrans" cxnId="{6F06AC6E-A40E-4015-9FF5-864AAE2B9EC1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2DD5A8A-9965-49E0-881D-6531EFD67107}" type="sibTrans" cxnId="{6F06AC6E-A40E-4015-9FF5-864AAE2B9EC1}">
      <dgm:prSet/>
      <dgm:spPr/>
      <dgm:t>
        <a:bodyPr/>
        <a:lstStyle/>
        <a:p>
          <a:endParaRPr lang="en-US" sz="2400"/>
        </a:p>
      </dgm:t>
    </dgm:pt>
    <dgm:pt modelId="{21027C01-97C2-466E-9EBB-D294AC267FDB}" type="pres">
      <dgm:prSet presAssocID="{0D72DA7A-3F08-4384-B0C3-611828C255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1B514-07C2-4D1C-B5B1-855E50ED5EE0}" type="pres">
      <dgm:prSet presAssocID="{2EA915BE-A08A-412E-8565-3F91C46D4813}" presName="root" presStyleCnt="0"/>
      <dgm:spPr/>
    </dgm:pt>
    <dgm:pt modelId="{5014B58A-320E-4E5D-B963-4B8F7C7940E5}" type="pres">
      <dgm:prSet presAssocID="{2EA915BE-A08A-412E-8565-3F91C46D4813}" presName="rootComposite" presStyleCnt="0"/>
      <dgm:spPr/>
    </dgm:pt>
    <dgm:pt modelId="{F0382761-1A4C-467D-AB47-1A62D1A84E52}" type="pres">
      <dgm:prSet presAssocID="{2EA915BE-A08A-412E-8565-3F91C46D4813}" presName="rootText" presStyleLbl="node1" presStyleIdx="0" presStyleCnt="1" custScaleX="435166"/>
      <dgm:spPr/>
      <dgm:t>
        <a:bodyPr/>
        <a:lstStyle/>
        <a:p>
          <a:endParaRPr lang="en-US"/>
        </a:p>
      </dgm:t>
    </dgm:pt>
    <dgm:pt modelId="{9A11D623-91F4-4459-90FB-36CF8F372B0C}" type="pres">
      <dgm:prSet presAssocID="{2EA915BE-A08A-412E-8565-3F91C46D48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DCC17B50-7EC6-4E35-AA90-BBD67305EC4D}" type="pres">
      <dgm:prSet presAssocID="{2EA915BE-A08A-412E-8565-3F91C46D4813}" presName="childShape" presStyleCnt="0"/>
      <dgm:spPr/>
    </dgm:pt>
    <dgm:pt modelId="{8EAFD30E-498E-4880-8C9A-0CF07F00D3E5}" type="pres">
      <dgm:prSet presAssocID="{F7153905-5320-45C8-972D-5E790E9B7706}" presName="Name13" presStyleLbl="parChTrans1D2" presStyleIdx="0" presStyleCnt="5"/>
      <dgm:spPr/>
      <dgm:t>
        <a:bodyPr/>
        <a:lstStyle/>
        <a:p>
          <a:endParaRPr lang="en-US"/>
        </a:p>
      </dgm:t>
    </dgm:pt>
    <dgm:pt modelId="{3DC85E18-7D8C-4068-8803-A6DCD01BF008}" type="pres">
      <dgm:prSet presAssocID="{212B1023-4500-4D83-B693-8D39A45113EB}" presName="childText" presStyleLbl="bgAcc1" presStyleIdx="0" presStyleCnt="5" custScaleX="380053" custLinFactNeighborX="-28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D340-A064-40AB-AA87-6BD28B493856}" type="pres">
      <dgm:prSet presAssocID="{A31F962B-2113-4520-96DB-012CB410F013}" presName="Name13" presStyleLbl="parChTrans1D2" presStyleIdx="1" presStyleCnt="5"/>
      <dgm:spPr/>
      <dgm:t>
        <a:bodyPr/>
        <a:lstStyle/>
        <a:p>
          <a:endParaRPr lang="en-US"/>
        </a:p>
      </dgm:t>
    </dgm:pt>
    <dgm:pt modelId="{A52BFE3A-DF5F-4122-9D8D-D9FBF31C5B11}" type="pres">
      <dgm:prSet presAssocID="{F731F090-8EFB-43A9-8AC4-524C45D18151}" presName="childText" presStyleLbl="bgAcc1" presStyleIdx="1" presStyleCnt="5" custScaleX="331344" custLinFactNeighborX="-28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34B8-6471-4F05-A4CA-29682B6A659D}" type="pres">
      <dgm:prSet presAssocID="{FA44B6F4-8D80-4F7E-AA9A-3B2BDC9CE1F8}" presName="Name13" presStyleLbl="parChTrans1D2" presStyleIdx="2" presStyleCnt="5"/>
      <dgm:spPr/>
      <dgm:t>
        <a:bodyPr/>
        <a:lstStyle/>
        <a:p>
          <a:endParaRPr lang="en-US"/>
        </a:p>
      </dgm:t>
    </dgm:pt>
    <dgm:pt modelId="{825D3ED6-5CCF-4043-873D-162DABFFDD48}" type="pres">
      <dgm:prSet presAssocID="{E47A00AA-4CC0-42C2-9B41-1F8729EF0AC1}" presName="childText" presStyleLbl="bgAcc1" presStyleIdx="2" presStyleCnt="5" custScaleX="226342" custLinFactNeighborX="-28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787DB-3E35-449C-B934-657741617C6E}" type="pres">
      <dgm:prSet presAssocID="{EB13DC82-29E8-446D-A781-E38FEEAD6604}" presName="Name13" presStyleLbl="parChTrans1D2" presStyleIdx="3" presStyleCnt="5"/>
      <dgm:spPr/>
      <dgm:t>
        <a:bodyPr/>
        <a:lstStyle/>
        <a:p>
          <a:endParaRPr lang="en-US"/>
        </a:p>
      </dgm:t>
    </dgm:pt>
    <dgm:pt modelId="{1BADB773-15F6-443D-A007-D2AC28FE4E12}" type="pres">
      <dgm:prSet presAssocID="{A61BD128-6A62-4AE8-B727-3069DB3F432E}" presName="childText" presStyleLbl="bgAcc1" presStyleIdx="3" presStyleCnt="5" custScaleX="179276" custLinFactNeighborX="-28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37079-C912-45B7-9FDD-C0E8DEACC7C9}" type="pres">
      <dgm:prSet presAssocID="{4FE3EE0B-BC80-4747-9ED6-6E52FD0A2EEF}" presName="Name13" presStyleLbl="parChTrans1D2" presStyleIdx="4" presStyleCnt="5"/>
      <dgm:spPr/>
      <dgm:t>
        <a:bodyPr/>
        <a:lstStyle/>
        <a:p>
          <a:endParaRPr lang="en-US"/>
        </a:p>
      </dgm:t>
    </dgm:pt>
    <dgm:pt modelId="{29137E72-22F1-4053-8D91-8D79CE54EE74}" type="pres">
      <dgm:prSet presAssocID="{5A0B8110-D03C-4F7C-AAD8-9DF5FCD8C744}" presName="childText" presStyleLbl="bgAcc1" presStyleIdx="4" presStyleCnt="5" custScaleX="205260" custLinFactNeighborX="-28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1C3079-5192-4E41-9C45-670E0C1BDE51}" type="presOf" srcId="{4FE3EE0B-BC80-4747-9ED6-6E52FD0A2EEF}" destId="{70837079-C912-45B7-9FDD-C0E8DEACC7C9}" srcOrd="0" destOrd="0" presId="urn:microsoft.com/office/officeart/2005/8/layout/hierarchy3"/>
    <dgm:cxn modelId="{F4179A0A-45A3-40F3-B244-4C75BC133CEA}" type="presOf" srcId="{2EA915BE-A08A-412E-8565-3F91C46D4813}" destId="{9A11D623-91F4-4459-90FB-36CF8F372B0C}" srcOrd="1" destOrd="0" presId="urn:microsoft.com/office/officeart/2005/8/layout/hierarchy3"/>
    <dgm:cxn modelId="{0FD042F1-6BDF-42AE-B8C9-3A98F04C68F5}" type="presOf" srcId="{0D72DA7A-3F08-4384-B0C3-611828C255B8}" destId="{21027C01-97C2-466E-9EBB-D294AC267FDB}" srcOrd="0" destOrd="0" presId="urn:microsoft.com/office/officeart/2005/8/layout/hierarchy3"/>
    <dgm:cxn modelId="{510097EB-1A51-4892-A5E1-05E86C053AED}" type="presOf" srcId="{A61BD128-6A62-4AE8-B727-3069DB3F432E}" destId="{1BADB773-15F6-443D-A007-D2AC28FE4E12}" srcOrd="0" destOrd="0" presId="urn:microsoft.com/office/officeart/2005/8/layout/hierarchy3"/>
    <dgm:cxn modelId="{D7920951-FDD7-4CCB-9328-AD9BFBD9867C}" srcId="{2EA915BE-A08A-412E-8565-3F91C46D4813}" destId="{212B1023-4500-4D83-B693-8D39A45113EB}" srcOrd="0" destOrd="0" parTransId="{F7153905-5320-45C8-972D-5E790E9B7706}" sibTransId="{90A6292A-4D22-41F4-9733-F16C829D3E9C}"/>
    <dgm:cxn modelId="{7E31C0EA-105D-4ADA-B2F5-06AA069A6A7C}" srcId="{2EA915BE-A08A-412E-8565-3F91C46D4813}" destId="{A61BD128-6A62-4AE8-B727-3069DB3F432E}" srcOrd="3" destOrd="0" parTransId="{EB13DC82-29E8-446D-A781-E38FEEAD6604}" sibTransId="{6967817F-B4BA-4ACB-82A3-576D3216B65C}"/>
    <dgm:cxn modelId="{6D561641-C2D1-4A13-BD98-99F503756C10}" type="presOf" srcId="{5A0B8110-D03C-4F7C-AAD8-9DF5FCD8C744}" destId="{29137E72-22F1-4053-8D91-8D79CE54EE74}" srcOrd="0" destOrd="0" presId="urn:microsoft.com/office/officeart/2005/8/layout/hierarchy3"/>
    <dgm:cxn modelId="{B5418266-6CEE-45F7-8701-3FC939474065}" type="presOf" srcId="{212B1023-4500-4D83-B693-8D39A45113EB}" destId="{3DC85E18-7D8C-4068-8803-A6DCD01BF008}" srcOrd="0" destOrd="0" presId="urn:microsoft.com/office/officeart/2005/8/layout/hierarchy3"/>
    <dgm:cxn modelId="{EEEA6930-3A74-4D66-AA13-32C3ED5A723C}" type="presOf" srcId="{A31F962B-2113-4520-96DB-012CB410F013}" destId="{E4ACD340-A064-40AB-AA87-6BD28B493856}" srcOrd="0" destOrd="0" presId="urn:microsoft.com/office/officeart/2005/8/layout/hierarchy3"/>
    <dgm:cxn modelId="{78C9CDB3-6F0C-40AA-87E6-F5FED639294E}" type="presOf" srcId="{E47A00AA-4CC0-42C2-9B41-1F8729EF0AC1}" destId="{825D3ED6-5CCF-4043-873D-162DABFFDD48}" srcOrd="0" destOrd="0" presId="urn:microsoft.com/office/officeart/2005/8/layout/hierarchy3"/>
    <dgm:cxn modelId="{1F10670B-AEA6-4D0F-854D-23B61798D195}" srcId="{2EA915BE-A08A-412E-8565-3F91C46D4813}" destId="{E47A00AA-4CC0-42C2-9B41-1F8729EF0AC1}" srcOrd="2" destOrd="0" parTransId="{FA44B6F4-8D80-4F7E-AA9A-3B2BDC9CE1F8}" sibTransId="{076C4A24-45E1-45DE-B74F-5A79CB165978}"/>
    <dgm:cxn modelId="{6F06AC6E-A40E-4015-9FF5-864AAE2B9EC1}" srcId="{2EA915BE-A08A-412E-8565-3F91C46D4813}" destId="{5A0B8110-D03C-4F7C-AAD8-9DF5FCD8C744}" srcOrd="4" destOrd="0" parTransId="{4FE3EE0B-BC80-4747-9ED6-6E52FD0A2EEF}" sibTransId="{02DD5A8A-9965-49E0-881D-6531EFD67107}"/>
    <dgm:cxn modelId="{1D5DBB74-309B-4728-A5A1-0B05070986B0}" type="presOf" srcId="{F7153905-5320-45C8-972D-5E790E9B7706}" destId="{8EAFD30E-498E-4880-8C9A-0CF07F00D3E5}" srcOrd="0" destOrd="0" presId="urn:microsoft.com/office/officeart/2005/8/layout/hierarchy3"/>
    <dgm:cxn modelId="{FFFCD116-BBC0-440F-AA7F-5DBD748D099D}" type="presOf" srcId="{EB13DC82-29E8-446D-A781-E38FEEAD6604}" destId="{56F787DB-3E35-449C-B934-657741617C6E}" srcOrd="0" destOrd="0" presId="urn:microsoft.com/office/officeart/2005/8/layout/hierarchy3"/>
    <dgm:cxn modelId="{F013F78C-E42F-465A-8CA7-A25058BD971D}" type="presOf" srcId="{F731F090-8EFB-43A9-8AC4-524C45D18151}" destId="{A52BFE3A-DF5F-4122-9D8D-D9FBF31C5B11}" srcOrd="0" destOrd="0" presId="urn:microsoft.com/office/officeart/2005/8/layout/hierarchy3"/>
    <dgm:cxn modelId="{9654FD99-0341-4356-B77B-7D6EAC1FCAC7}" type="presOf" srcId="{2EA915BE-A08A-412E-8565-3F91C46D4813}" destId="{F0382761-1A4C-467D-AB47-1A62D1A84E52}" srcOrd="0" destOrd="0" presId="urn:microsoft.com/office/officeart/2005/8/layout/hierarchy3"/>
    <dgm:cxn modelId="{877850A3-095F-4DED-91DE-058891AFC91A}" srcId="{2EA915BE-A08A-412E-8565-3F91C46D4813}" destId="{F731F090-8EFB-43A9-8AC4-524C45D18151}" srcOrd="1" destOrd="0" parTransId="{A31F962B-2113-4520-96DB-012CB410F013}" sibTransId="{49619039-0B6E-4FE4-81C6-9B023073D767}"/>
    <dgm:cxn modelId="{C6BD018D-9E5C-4B34-BAEA-A0C3CFC6023C}" srcId="{0D72DA7A-3F08-4384-B0C3-611828C255B8}" destId="{2EA915BE-A08A-412E-8565-3F91C46D4813}" srcOrd="0" destOrd="0" parTransId="{E07FC4E9-68F9-4036-8E2D-63025F6CF218}" sibTransId="{07AA042D-5238-4AD0-B92F-3148CD26E7CA}"/>
    <dgm:cxn modelId="{8D7C2BCD-37C4-4D92-AD65-2DB6432739FC}" type="presOf" srcId="{FA44B6F4-8D80-4F7E-AA9A-3B2BDC9CE1F8}" destId="{BC5C34B8-6471-4F05-A4CA-29682B6A659D}" srcOrd="0" destOrd="0" presId="urn:microsoft.com/office/officeart/2005/8/layout/hierarchy3"/>
    <dgm:cxn modelId="{8D24CDA2-9D83-4D11-835A-38D9C8F1E5D9}" type="presParOf" srcId="{21027C01-97C2-466E-9EBB-D294AC267FDB}" destId="{7791B514-07C2-4D1C-B5B1-855E50ED5EE0}" srcOrd="0" destOrd="0" presId="urn:microsoft.com/office/officeart/2005/8/layout/hierarchy3"/>
    <dgm:cxn modelId="{800E596A-F91F-4FDA-AB34-C4FB3089187E}" type="presParOf" srcId="{7791B514-07C2-4D1C-B5B1-855E50ED5EE0}" destId="{5014B58A-320E-4E5D-B963-4B8F7C7940E5}" srcOrd="0" destOrd="0" presId="urn:microsoft.com/office/officeart/2005/8/layout/hierarchy3"/>
    <dgm:cxn modelId="{4666CB03-5C98-41E0-829F-79BAA80F0DC4}" type="presParOf" srcId="{5014B58A-320E-4E5D-B963-4B8F7C7940E5}" destId="{F0382761-1A4C-467D-AB47-1A62D1A84E52}" srcOrd="0" destOrd="0" presId="urn:microsoft.com/office/officeart/2005/8/layout/hierarchy3"/>
    <dgm:cxn modelId="{7DA9A7C2-BB0B-4E01-85AE-F66B3263C3A4}" type="presParOf" srcId="{5014B58A-320E-4E5D-B963-4B8F7C7940E5}" destId="{9A11D623-91F4-4459-90FB-36CF8F372B0C}" srcOrd="1" destOrd="0" presId="urn:microsoft.com/office/officeart/2005/8/layout/hierarchy3"/>
    <dgm:cxn modelId="{BFE23D20-4B75-4925-9ADD-5C3389F425E8}" type="presParOf" srcId="{7791B514-07C2-4D1C-B5B1-855E50ED5EE0}" destId="{DCC17B50-7EC6-4E35-AA90-BBD67305EC4D}" srcOrd="1" destOrd="0" presId="urn:microsoft.com/office/officeart/2005/8/layout/hierarchy3"/>
    <dgm:cxn modelId="{891CDECE-6E54-4900-9F4D-C696ED9500C0}" type="presParOf" srcId="{DCC17B50-7EC6-4E35-AA90-BBD67305EC4D}" destId="{8EAFD30E-498E-4880-8C9A-0CF07F00D3E5}" srcOrd="0" destOrd="0" presId="urn:microsoft.com/office/officeart/2005/8/layout/hierarchy3"/>
    <dgm:cxn modelId="{B9004E20-D25A-49D4-A130-D0C7BD2F9FDC}" type="presParOf" srcId="{DCC17B50-7EC6-4E35-AA90-BBD67305EC4D}" destId="{3DC85E18-7D8C-4068-8803-A6DCD01BF008}" srcOrd="1" destOrd="0" presId="urn:microsoft.com/office/officeart/2005/8/layout/hierarchy3"/>
    <dgm:cxn modelId="{86C3F188-C1E7-4A37-A3F9-56EC1428BD3D}" type="presParOf" srcId="{DCC17B50-7EC6-4E35-AA90-BBD67305EC4D}" destId="{E4ACD340-A064-40AB-AA87-6BD28B493856}" srcOrd="2" destOrd="0" presId="urn:microsoft.com/office/officeart/2005/8/layout/hierarchy3"/>
    <dgm:cxn modelId="{861E8FB0-41E1-43E0-BC28-5892559FD00F}" type="presParOf" srcId="{DCC17B50-7EC6-4E35-AA90-BBD67305EC4D}" destId="{A52BFE3A-DF5F-4122-9D8D-D9FBF31C5B11}" srcOrd="3" destOrd="0" presId="urn:microsoft.com/office/officeart/2005/8/layout/hierarchy3"/>
    <dgm:cxn modelId="{183857ED-7333-4AD7-B04B-149F99E6EA7A}" type="presParOf" srcId="{DCC17B50-7EC6-4E35-AA90-BBD67305EC4D}" destId="{BC5C34B8-6471-4F05-A4CA-29682B6A659D}" srcOrd="4" destOrd="0" presId="urn:microsoft.com/office/officeart/2005/8/layout/hierarchy3"/>
    <dgm:cxn modelId="{B9D4ED91-3BE9-456C-A16A-7156C8014E68}" type="presParOf" srcId="{DCC17B50-7EC6-4E35-AA90-BBD67305EC4D}" destId="{825D3ED6-5CCF-4043-873D-162DABFFDD48}" srcOrd="5" destOrd="0" presId="urn:microsoft.com/office/officeart/2005/8/layout/hierarchy3"/>
    <dgm:cxn modelId="{41C1EB85-9546-4085-8CAC-1F641826D648}" type="presParOf" srcId="{DCC17B50-7EC6-4E35-AA90-BBD67305EC4D}" destId="{56F787DB-3E35-449C-B934-657741617C6E}" srcOrd="6" destOrd="0" presId="urn:microsoft.com/office/officeart/2005/8/layout/hierarchy3"/>
    <dgm:cxn modelId="{1B56C983-83F4-43E1-BEE0-82041ED65DEF}" type="presParOf" srcId="{DCC17B50-7EC6-4E35-AA90-BBD67305EC4D}" destId="{1BADB773-15F6-443D-A007-D2AC28FE4E12}" srcOrd="7" destOrd="0" presId="urn:microsoft.com/office/officeart/2005/8/layout/hierarchy3"/>
    <dgm:cxn modelId="{46A0FAAC-4007-45AE-A3ED-7D895329203C}" type="presParOf" srcId="{DCC17B50-7EC6-4E35-AA90-BBD67305EC4D}" destId="{70837079-C912-45B7-9FDD-C0E8DEACC7C9}" srcOrd="8" destOrd="0" presId="urn:microsoft.com/office/officeart/2005/8/layout/hierarchy3"/>
    <dgm:cxn modelId="{8788B63F-E841-4E04-A2C1-AA68B9F8A6DB}" type="presParOf" srcId="{DCC17B50-7EC6-4E35-AA90-BBD67305EC4D}" destId="{29137E72-22F1-4053-8D91-8D79CE54EE74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72DA7A-3F08-4384-B0C3-611828C255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915BE-A08A-412E-8565-3F91C46D4813}">
      <dgm:prSet phldrT="[Text]" custT="1"/>
      <dgm:spPr/>
      <dgm:t>
        <a:bodyPr/>
        <a:lstStyle/>
        <a:p>
          <a:r>
            <a:rPr lang="en-US" sz="3200" b="1" dirty="0" err="1" smtClean="0">
              <a:solidFill>
                <a:schemeClr val="bg1"/>
              </a:solidFill>
            </a:rPr>
            <a:t>Profil</a:t>
          </a:r>
          <a:r>
            <a:rPr lang="en-US" sz="3200" b="1" dirty="0" smtClean="0">
              <a:solidFill>
                <a:schemeClr val="bg1"/>
              </a:solidFill>
            </a:rPr>
            <a:t> PDM/PWM</a:t>
          </a:r>
          <a:endParaRPr lang="en-US" sz="3200" b="1" dirty="0">
            <a:solidFill>
              <a:schemeClr val="bg1"/>
            </a:solidFill>
          </a:endParaRPr>
        </a:p>
      </dgm:t>
    </dgm:pt>
    <dgm:pt modelId="{E07FC4E9-68F9-4036-8E2D-63025F6CF218}" type="parTrans" cxnId="{C6BD018D-9E5C-4B34-BAEA-A0C3CFC6023C}">
      <dgm:prSet/>
      <dgm:spPr/>
      <dgm:t>
        <a:bodyPr/>
        <a:lstStyle/>
        <a:p>
          <a:endParaRPr lang="en-US" sz="2400"/>
        </a:p>
      </dgm:t>
    </dgm:pt>
    <dgm:pt modelId="{07AA042D-5238-4AD0-B92F-3148CD26E7CA}" type="sibTrans" cxnId="{C6BD018D-9E5C-4B34-BAEA-A0C3CFC6023C}">
      <dgm:prSet/>
      <dgm:spPr/>
      <dgm:t>
        <a:bodyPr/>
        <a:lstStyle/>
        <a:p>
          <a:endParaRPr lang="en-US" sz="2400"/>
        </a:p>
      </dgm:t>
    </dgm:pt>
    <dgm:pt modelId="{212B1023-4500-4D83-B693-8D39A45113EB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Organisasi</a:t>
          </a:r>
          <a:endParaRPr lang="en-US" sz="2800" dirty="0"/>
        </a:p>
      </dgm:t>
    </dgm:pt>
    <dgm:pt modelId="{F7153905-5320-45C8-972D-5E790E9B7706}" type="parTrans" cxnId="{D7920951-FDD7-4CCB-9328-AD9BFBD986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90A6292A-4D22-41F4-9733-F16C829D3E9C}" type="sibTrans" cxnId="{D7920951-FDD7-4CCB-9328-AD9BFBD9867C}">
      <dgm:prSet/>
      <dgm:spPr/>
      <dgm:t>
        <a:bodyPr/>
        <a:lstStyle/>
        <a:p>
          <a:endParaRPr lang="en-US" sz="2400"/>
        </a:p>
      </dgm:t>
    </dgm:pt>
    <dgm:pt modelId="{F731F090-8EFB-43A9-8AC4-524C45D1815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Pengurus</a:t>
          </a:r>
          <a:endParaRPr lang="en-US" sz="2800" dirty="0"/>
        </a:p>
      </dgm:t>
    </dgm:pt>
    <dgm:pt modelId="{A31F962B-2113-4520-96DB-012CB410F013}" type="parTrans" cxnId="{877850A3-095F-4DED-91DE-058891AFC91A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49619039-0B6E-4FE4-81C6-9B023073D767}" type="sibTrans" cxnId="{877850A3-095F-4DED-91DE-058891AFC91A}">
      <dgm:prSet/>
      <dgm:spPr/>
      <dgm:t>
        <a:bodyPr/>
        <a:lstStyle/>
        <a:p>
          <a:endParaRPr lang="en-US" sz="2400"/>
        </a:p>
      </dgm:t>
    </dgm:pt>
    <dgm:pt modelId="{E47A00AA-4CC0-42C2-9B41-1F8729EF0AC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Majelis</a:t>
          </a:r>
          <a:endParaRPr lang="en-US" sz="2800" dirty="0"/>
        </a:p>
      </dgm:t>
    </dgm:pt>
    <dgm:pt modelId="{FA44B6F4-8D80-4F7E-AA9A-3B2BDC9CE1F8}" type="parTrans" cxnId="{1F10670B-AEA6-4D0F-854D-23B61798D19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76C4A24-45E1-45DE-B74F-5A79CB165978}" type="sibTrans" cxnId="{1F10670B-AEA6-4D0F-854D-23B61798D195}">
      <dgm:prSet/>
      <dgm:spPr/>
      <dgm:t>
        <a:bodyPr/>
        <a:lstStyle/>
        <a:p>
          <a:endParaRPr lang="en-US" sz="2400"/>
        </a:p>
      </dgm:t>
    </dgm:pt>
    <dgm:pt modelId="{A61BD128-6A62-4AE8-B727-3069DB3F432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Lembaga</a:t>
          </a:r>
          <a:endParaRPr lang="en-US" sz="2800" dirty="0"/>
        </a:p>
      </dgm:t>
    </dgm:pt>
    <dgm:pt modelId="{EB13DC82-29E8-446D-A781-E38FEEAD6604}" type="parTrans" cxnId="{7E31C0EA-105D-4ADA-B2F5-06AA069A6A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6967817F-B4BA-4ACB-82A3-576D3216B65C}" type="sibTrans" cxnId="{7E31C0EA-105D-4ADA-B2F5-06AA069A6A7C}">
      <dgm:prSet/>
      <dgm:spPr/>
      <dgm:t>
        <a:bodyPr/>
        <a:lstStyle/>
        <a:p>
          <a:endParaRPr lang="en-US" sz="2400"/>
        </a:p>
      </dgm:t>
    </dgm:pt>
    <dgm:pt modelId="{5A0B8110-D03C-4F7C-AAD8-9DF5FCD8C744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Ortom</a:t>
          </a:r>
          <a:endParaRPr lang="en-US" sz="2800" dirty="0"/>
        </a:p>
      </dgm:t>
    </dgm:pt>
    <dgm:pt modelId="{4FE3EE0B-BC80-4747-9ED6-6E52FD0A2EEF}" type="parTrans" cxnId="{6F06AC6E-A40E-4015-9FF5-864AAE2B9EC1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2DD5A8A-9965-49E0-881D-6531EFD67107}" type="sibTrans" cxnId="{6F06AC6E-A40E-4015-9FF5-864AAE2B9EC1}">
      <dgm:prSet/>
      <dgm:spPr/>
      <dgm:t>
        <a:bodyPr/>
        <a:lstStyle/>
        <a:p>
          <a:endParaRPr lang="en-US" sz="2400"/>
        </a:p>
      </dgm:t>
    </dgm:pt>
    <dgm:pt modelId="{21027C01-97C2-466E-9EBB-D294AC267FDB}" type="pres">
      <dgm:prSet presAssocID="{0D72DA7A-3F08-4384-B0C3-611828C255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1B514-07C2-4D1C-B5B1-855E50ED5EE0}" type="pres">
      <dgm:prSet presAssocID="{2EA915BE-A08A-412E-8565-3F91C46D4813}" presName="root" presStyleCnt="0"/>
      <dgm:spPr/>
    </dgm:pt>
    <dgm:pt modelId="{5014B58A-320E-4E5D-B963-4B8F7C7940E5}" type="pres">
      <dgm:prSet presAssocID="{2EA915BE-A08A-412E-8565-3F91C46D4813}" presName="rootComposite" presStyleCnt="0"/>
      <dgm:spPr/>
    </dgm:pt>
    <dgm:pt modelId="{F0382761-1A4C-467D-AB47-1A62D1A84E52}" type="pres">
      <dgm:prSet presAssocID="{2EA915BE-A08A-412E-8565-3F91C46D4813}" presName="rootText" presStyleLbl="node1" presStyleIdx="0" presStyleCnt="1" custScaleX="313820"/>
      <dgm:spPr/>
      <dgm:t>
        <a:bodyPr/>
        <a:lstStyle/>
        <a:p>
          <a:endParaRPr lang="en-US"/>
        </a:p>
      </dgm:t>
    </dgm:pt>
    <dgm:pt modelId="{9A11D623-91F4-4459-90FB-36CF8F372B0C}" type="pres">
      <dgm:prSet presAssocID="{2EA915BE-A08A-412E-8565-3F91C46D48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DCC17B50-7EC6-4E35-AA90-BBD67305EC4D}" type="pres">
      <dgm:prSet presAssocID="{2EA915BE-A08A-412E-8565-3F91C46D4813}" presName="childShape" presStyleCnt="0"/>
      <dgm:spPr/>
    </dgm:pt>
    <dgm:pt modelId="{8EAFD30E-498E-4880-8C9A-0CF07F00D3E5}" type="pres">
      <dgm:prSet presAssocID="{F7153905-5320-45C8-972D-5E790E9B7706}" presName="Name13" presStyleLbl="parChTrans1D2" presStyleIdx="0" presStyleCnt="5"/>
      <dgm:spPr/>
      <dgm:t>
        <a:bodyPr/>
        <a:lstStyle/>
        <a:p>
          <a:endParaRPr lang="en-US"/>
        </a:p>
      </dgm:t>
    </dgm:pt>
    <dgm:pt modelId="{3DC85E18-7D8C-4068-8803-A6DCD01BF008}" type="pres">
      <dgm:prSet presAssocID="{212B1023-4500-4D83-B693-8D39A45113EB}" presName="childText" presStyleLbl="bgAcc1" presStyleIdx="0" presStyleCnt="5" custScaleX="296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D340-A064-40AB-AA87-6BD28B493856}" type="pres">
      <dgm:prSet presAssocID="{A31F962B-2113-4520-96DB-012CB410F013}" presName="Name13" presStyleLbl="parChTrans1D2" presStyleIdx="1" presStyleCnt="5"/>
      <dgm:spPr/>
      <dgm:t>
        <a:bodyPr/>
        <a:lstStyle/>
        <a:p>
          <a:endParaRPr lang="en-US"/>
        </a:p>
      </dgm:t>
    </dgm:pt>
    <dgm:pt modelId="{A52BFE3A-DF5F-4122-9D8D-D9FBF31C5B11}" type="pres">
      <dgm:prSet presAssocID="{F731F090-8EFB-43A9-8AC4-524C45D18151}" presName="childText" presStyleLbl="bgAcc1" presStyleIdx="1" presStyleCnt="5" custScaleX="296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34B8-6471-4F05-A4CA-29682B6A659D}" type="pres">
      <dgm:prSet presAssocID="{FA44B6F4-8D80-4F7E-AA9A-3B2BDC9CE1F8}" presName="Name13" presStyleLbl="parChTrans1D2" presStyleIdx="2" presStyleCnt="5"/>
      <dgm:spPr/>
      <dgm:t>
        <a:bodyPr/>
        <a:lstStyle/>
        <a:p>
          <a:endParaRPr lang="en-US"/>
        </a:p>
      </dgm:t>
    </dgm:pt>
    <dgm:pt modelId="{825D3ED6-5CCF-4043-873D-162DABFFDD48}" type="pres">
      <dgm:prSet presAssocID="{E47A00AA-4CC0-42C2-9B41-1F8729EF0AC1}" presName="childText" presStyleLbl="bgAcc1" presStyleIdx="2" presStyleCnt="5" custScaleX="299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787DB-3E35-449C-B934-657741617C6E}" type="pres">
      <dgm:prSet presAssocID="{EB13DC82-29E8-446D-A781-E38FEEAD6604}" presName="Name13" presStyleLbl="parChTrans1D2" presStyleIdx="3" presStyleCnt="5"/>
      <dgm:spPr/>
      <dgm:t>
        <a:bodyPr/>
        <a:lstStyle/>
        <a:p>
          <a:endParaRPr lang="en-US"/>
        </a:p>
      </dgm:t>
    </dgm:pt>
    <dgm:pt modelId="{1BADB773-15F6-443D-A007-D2AC28FE4E12}" type="pres">
      <dgm:prSet presAssocID="{A61BD128-6A62-4AE8-B727-3069DB3F432E}" presName="childText" presStyleLbl="bgAcc1" presStyleIdx="3" presStyleCnt="5" custScaleX="294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37079-C912-45B7-9FDD-C0E8DEACC7C9}" type="pres">
      <dgm:prSet presAssocID="{4FE3EE0B-BC80-4747-9ED6-6E52FD0A2EEF}" presName="Name13" presStyleLbl="parChTrans1D2" presStyleIdx="4" presStyleCnt="5"/>
      <dgm:spPr/>
      <dgm:t>
        <a:bodyPr/>
        <a:lstStyle/>
        <a:p>
          <a:endParaRPr lang="en-US"/>
        </a:p>
      </dgm:t>
    </dgm:pt>
    <dgm:pt modelId="{29137E72-22F1-4053-8D91-8D79CE54EE74}" type="pres">
      <dgm:prSet presAssocID="{5A0B8110-D03C-4F7C-AAD8-9DF5FCD8C744}" presName="childText" presStyleLbl="bgAcc1" presStyleIdx="4" presStyleCnt="5" custScaleX="298432" custLinFactNeighborX="-2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8C0625-713C-4FCC-AA24-32E2A7F11B49}" type="presOf" srcId="{212B1023-4500-4D83-B693-8D39A45113EB}" destId="{3DC85E18-7D8C-4068-8803-A6DCD01BF008}" srcOrd="0" destOrd="0" presId="urn:microsoft.com/office/officeart/2005/8/layout/hierarchy3"/>
    <dgm:cxn modelId="{D7920951-FDD7-4CCB-9328-AD9BFBD9867C}" srcId="{2EA915BE-A08A-412E-8565-3F91C46D4813}" destId="{212B1023-4500-4D83-B693-8D39A45113EB}" srcOrd="0" destOrd="0" parTransId="{F7153905-5320-45C8-972D-5E790E9B7706}" sibTransId="{90A6292A-4D22-41F4-9733-F16C829D3E9C}"/>
    <dgm:cxn modelId="{7E31C0EA-105D-4ADA-B2F5-06AA069A6A7C}" srcId="{2EA915BE-A08A-412E-8565-3F91C46D4813}" destId="{A61BD128-6A62-4AE8-B727-3069DB3F432E}" srcOrd="3" destOrd="0" parTransId="{EB13DC82-29E8-446D-A781-E38FEEAD6604}" sibTransId="{6967817F-B4BA-4ACB-82A3-576D3216B65C}"/>
    <dgm:cxn modelId="{C97C6AE3-BBD0-4EEE-B546-274A735D5CE4}" type="presOf" srcId="{4FE3EE0B-BC80-4747-9ED6-6E52FD0A2EEF}" destId="{70837079-C912-45B7-9FDD-C0E8DEACC7C9}" srcOrd="0" destOrd="0" presId="urn:microsoft.com/office/officeart/2005/8/layout/hierarchy3"/>
    <dgm:cxn modelId="{247D155C-4D76-468C-B0DF-445ACF14153F}" type="presOf" srcId="{A31F962B-2113-4520-96DB-012CB410F013}" destId="{E4ACD340-A064-40AB-AA87-6BD28B493856}" srcOrd="0" destOrd="0" presId="urn:microsoft.com/office/officeart/2005/8/layout/hierarchy3"/>
    <dgm:cxn modelId="{161F4C71-7431-4F61-AC38-3B2231AC80E6}" type="presOf" srcId="{0D72DA7A-3F08-4384-B0C3-611828C255B8}" destId="{21027C01-97C2-466E-9EBB-D294AC267FDB}" srcOrd="0" destOrd="0" presId="urn:microsoft.com/office/officeart/2005/8/layout/hierarchy3"/>
    <dgm:cxn modelId="{1F10670B-AEA6-4D0F-854D-23B61798D195}" srcId="{2EA915BE-A08A-412E-8565-3F91C46D4813}" destId="{E47A00AA-4CC0-42C2-9B41-1F8729EF0AC1}" srcOrd="2" destOrd="0" parTransId="{FA44B6F4-8D80-4F7E-AA9A-3B2BDC9CE1F8}" sibTransId="{076C4A24-45E1-45DE-B74F-5A79CB165978}"/>
    <dgm:cxn modelId="{DB7C605B-4678-4034-8C71-05B16100C402}" type="presOf" srcId="{F731F090-8EFB-43A9-8AC4-524C45D18151}" destId="{A52BFE3A-DF5F-4122-9D8D-D9FBF31C5B11}" srcOrd="0" destOrd="0" presId="urn:microsoft.com/office/officeart/2005/8/layout/hierarchy3"/>
    <dgm:cxn modelId="{4C50B356-044B-4E84-8E35-400FC74ABB0C}" type="presOf" srcId="{2EA915BE-A08A-412E-8565-3F91C46D4813}" destId="{F0382761-1A4C-467D-AB47-1A62D1A84E52}" srcOrd="0" destOrd="0" presId="urn:microsoft.com/office/officeart/2005/8/layout/hierarchy3"/>
    <dgm:cxn modelId="{6F06AC6E-A40E-4015-9FF5-864AAE2B9EC1}" srcId="{2EA915BE-A08A-412E-8565-3F91C46D4813}" destId="{5A0B8110-D03C-4F7C-AAD8-9DF5FCD8C744}" srcOrd="4" destOrd="0" parTransId="{4FE3EE0B-BC80-4747-9ED6-6E52FD0A2EEF}" sibTransId="{02DD5A8A-9965-49E0-881D-6531EFD67107}"/>
    <dgm:cxn modelId="{BFE51BCB-9E0F-454F-9C9B-52EC457DF705}" type="presOf" srcId="{FA44B6F4-8D80-4F7E-AA9A-3B2BDC9CE1F8}" destId="{BC5C34B8-6471-4F05-A4CA-29682B6A659D}" srcOrd="0" destOrd="0" presId="urn:microsoft.com/office/officeart/2005/8/layout/hierarchy3"/>
    <dgm:cxn modelId="{FD715EB6-DC55-4E4B-858F-CFB2E6924CBC}" type="presOf" srcId="{EB13DC82-29E8-446D-A781-E38FEEAD6604}" destId="{56F787DB-3E35-449C-B934-657741617C6E}" srcOrd="0" destOrd="0" presId="urn:microsoft.com/office/officeart/2005/8/layout/hierarchy3"/>
    <dgm:cxn modelId="{E8394774-DBE0-4161-85E6-9DCFD1861C74}" type="presOf" srcId="{A61BD128-6A62-4AE8-B727-3069DB3F432E}" destId="{1BADB773-15F6-443D-A007-D2AC28FE4E12}" srcOrd="0" destOrd="0" presId="urn:microsoft.com/office/officeart/2005/8/layout/hierarchy3"/>
    <dgm:cxn modelId="{E8036A2A-FE93-40A7-9333-AE8C40873B9C}" type="presOf" srcId="{5A0B8110-D03C-4F7C-AAD8-9DF5FCD8C744}" destId="{29137E72-22F1-4053-8D91-8D79CE54EE74}" srcOrd="0" destOrd="0" presId="urn:microsoft.com/office/officeart/2005/8/layout/hierarchy3"/>
    <dgm:cxn modelId="{7F29FE85-91EA-4BD8-B4C5-79183016F38B}" type="presOf" srcId="{2EA915BE-A08A-412E-8565-3F91C46D4813}" destId="{9A11D623-91F4-4459-90FB-36CF8F372B0C}" srcOrd="1" destOrd="0" presId="urn:microsoft.com/office/officeart/2005/8/layout/hierarchy3"/>
    <dgm:cxn modelId="{7FE877DC-8862-4DBB-A530-5DCC17FCB1D1}" type="presOf" srcId="{F7153905-5320-45C8-972D-5E790E9B7706}" destId="{8EAFD30E-498E-4880-8C9A-0CF07F00D3E5}" srcOrd="0" destOrd="0" presId="urn:microsoft.com/office/officeart/2005/8/layout/hierarchy3"/>
    <dgm:cxn modelId="{877850A3-095F-4DED-91DE-058891AFC91A}" srcId="{2EA915BE-A08A-412E-8565-3F91C46D4813}" destId="{F731F090-8EFB-43A9-8AC4-524C45D18151}" srcOrd="1" destOrd="0" parTransId="{A31F962B-2113-4520-96DB-012CB410F013}" sibTransId="{49619039-0B6E-4FE4-81C6-9B023073D767}"/>
    <dgm:cxn modelId="{E0742CEF-A81D-4A87-BC9D-62AD7B5EF406}" type="presOf" srcId="{E47A00AA-4CC0-42C2-9B41-1F8729EF0AC1}" destId="{825D3ED6-5CCF-4043-873D-162DABFFDD48}" srcOrd="0" destOrd="0" presId="urn:microsoft.com/office/officeart/2005/8/layout/hierarchy3"/>
    <dgm:cxn modelId="{C6BD018D-9E5C-4B34-BAEA-A0C3CFC6023C}" srcId="{0D72DA7A-3F08-4384-B0C3-611828C255B8}" destId="{2EA915BE-A08A-412E-8565-3F91C46D4813}" srcOrd="0" destOrd="0" parTransId="{E07FC4E9-68F9-4036-8E2D-63025F6CF218}" sibTransId="{07AA042D-5238-4AD0-B92F-3148CD26E7CA}"/>
    <dgm:cxn modelId="{F8E30E79-0B76-4FF1-8902-EEA0CD762AA1}" type="presParOf" srcId="{21027C01-97C2-466E-9EBB-D294AC267FDB}" destId="{7791B514-07C2-4D1C-B5B1-855E50ED5EE0}" srcOrd="0" destOrd="0" presId="urn:microsoft.com/office/officeart/2005/8/layout/hierarchy3"/>
    <dgm:cxn modelId="{63C65170-5690-4107-BF3F-782B73E55E4B}" type="presParOf" srcId="{7791B514-07C2-4D1C-B5B1-855E50ED5EE0}" destId="{5014B58A-320E-4E5D-B963-4B8F7C7940E5}" srcOrd="0" destOrd="0" presId="urn:microsoft.com/office/officeart/2005/8/layout/hierarchy3"/>
    <dgm:cxn modelId="{6AAF378E-F3D0-45F0-9E0A-497721F16267}" type="presParOf" srcId="{5014B58A-320E-4E5D-B963-4B8F7C7940E5}" destId="{F0382761-1A4C-467D-AB47-1A62D1A84E52}" srcOrd="0" destOrd="0" presId="urn:microsoft.com/office/officeart/2005/8/layout/hierarchy3"/>
    <dgm:cxn modelId="{2C6B7234-8197-4C38-8734-7BF336BDD21C}" type="presParOf" srcId="{5014B58A-320E-4E5D-B963-4B8F7C7940E5}" destId="{9A11D623-91F4-4459-90FB-36CF8F372B0C}" srcOrd="1" destOrd="0" presId="urn:microsoft.com/office/officeart/2005/8/layout/hierarchy3"/>
    <dgm:cxn modelId="{F9121C3D-043A-43E5-8362-F1C304794D40}" type="presParOf" srcId="{7791B514-07C2-4D1C-B5B1-855E50ED5EE0}" destId="{DCC17B50-7EC6-4E35-AA90-BBD67305EC4D}" srcOrd="1" destOrd="0" presId="urn:microsoft.com/office/officeart/2005/8/layout/hierarchy3"/>
    <dgm:cxn modelId="{9FD7B0A3-5F7F-4940-8DB6-6506DEC457B3}" type="presParOf" srcId="{DCC17B50-7EC6-4E35-AA90-BBD67305EC4D}" destId="{8EAFD30E-498E-4880-8C9A-0CF07F00D3E5}" srcOrd="0" destOrd="0" presId="urn:microsoft.com/office/officeart/2005/8/layout/hierarchy3"/>
    <dgm:cxn modelId="{F7223E0B-9AE9-4218-ADA7-BB8D036530F3}" type="presParOf" srcId="{DCC17B50-7EC6-4E35-AA90-BBD67305EC4D}" destId="{3DC85E18-7D8C-4068-8803-A6DCD01BF008}" srcOrd="1" destOrd="0" presId="urn:microsoft.com/office/officeart/2005/8/layout/hierarchy3"/>
    <dgm:cxn modelId="{D17FB4A1-8491-45B7-923F-BFCEFD96E896}" type="presParOf" srcId="{DCC17B50-7EC6-4E35-AA90-BBD67305EC4D}" destId="{E4ACD340-A064-40AB-AA87-6BD28B493856}" srcOrd="2" destOrd="0" presId="urn:microsoft.com/office/officeart/2005/8/layout/hierarchy3"/>
    <dgm:cxn modelId="{34B01493-18CE-427B-9DCF-C7B32DCBE731}" type="presParOf" srcId="{DCC17B50-7EC6-4E35-AA90-BBD67305EC4D}" destId="{A52BFE3A-DF5F-4122-9D8D-D9FBF31C5B11}" srcOrd="3" destOrd="0" presId="urn:microsoft.com/office/officeart/2005/8/layout/hierarchy3"/>
    <dgm:cxn modelId="{68E5D1CF-0313-40BA-8F2D-784E64EBDBED}" type="presParOf" srcId="{DCC17B50-7EC6-4E35-AA90-BBD67305EC4D}" destId="{BC5C34B8-6471-4F05-A4CA-29682B6A659D}" srcOrd="4" destOrd="0" presId="urn:microsoft.com/office/officeart/2005/8/layout/hierarchy3"/>
    <dgm:cxn modelId="{BFA16D7F-F253-44D6-87F5-C4D4DC27FA70}" type="presParOf" srcId="{DCC17B50-7EC6-4E35-AA90-BBD67305EC4D}" destId="{825D3ED6-5CCF-4043-873D-162DABFFDD48}" srcOrd="5" destOrd="0" presId="urn:microsoft.com/office/officeart/2005/8/layout/hierarchy3"/>
    <dgm:cxn modelId="{18F36617-CEA4-49BF-900C-3E329265295F}" type="presParOf" srcId="{DCC17B50-7EC6-4E35-AA90-BBD67305EC4D}" destId="{56F787DB-3E35-449C-B934-657741617C6E}" srcOrd="6" destOrd="0" presId="urn:microsoft.com/office/officeart/2005/8/layout/hierarchy3"/>
    <dgm:cxn modelId="{7A3142A0-19FB-4D56-8100-3CABEBE68579}" type="presParOf" srcId="{DCC17B50-7EC6-4E35-AA90-BBD67305EC4D}" destId="{1BADB773-15F6-443D-A007-D2AC28FE4E12}" srcOrd="7" destOrd="0" presId="urn:microsoft.com/office/officeart/2005/8/layout/hierarchy3"/>
    <dgm:cxn modelId="{7428D5D4-C856-4156-A760-E5B0E5310948}" type="presParOf" srcId="{DCC17B50-7EC6-4E35-AA90-BBD67305EC4D}" destId="{70837079-C912-45B7-9FDD-C0E8DEACC7C9}" srcOrd="8" destOrd="0" presId="urn:microsoft.com/office/officeart/2005/8/layout/hierarchy3"/>
    <dgm:cxn modelId="{64321A13-D8D7-4554-BF59-6D7EE97D8A4F}" type="presParOf" srcId="{DCC17B50-7EC6-4E35-AA90-BBD67305EC4D}" destId="{29137E72-22F1-4053-8D91-8D79CE54EE74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72DA7A-3F08-4384-B0C3-611828C255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915BE-A08A-412E-8565-3F91C46D4813}">
      <dgm:prSet phldrT="[Text]" custT="1"/>
      <dgm:spPr>
        <a:solidFill>
          <a:srgbClr val="FFC000"/>
        </a:solidFill>
      </dgm:spPr>
      <dgm:t>
        <a:bodyPr/>
        <a:lstStyle/>
        <a:p>
          <a:pPr algn="l"/>
          <a:r>
            <a:rPr lang="en-US" sz="3200" b="1" dirty="0" smtClean="0">
              <a:solidFill>
                <a:schemeClr val="bg2">
                  <a:lumMod val="10000"/>
                </a:schemeClr>
              </a:solidFill>
            </a:rPr>
            <a:t>Data PCM &amp; PRM</a:t>
          </a:r>
          <a:endParaRPr lang="en-US" sz="3200" b="1" dirty="0">
            <a:solidFill>
              <a:schemeClr val="bg2">
                <a:lumMod val="10000"/>
              </a:schemeClr>
            </a:solidFill>
          </a:endParaRPr>
        </a:p>
      </dgm:t>
    </dgm:pt>
    <dgm:pt modelId="{E07FC4E9-68F9-4036-8E2D-63025F6CF218}" type="parTrans" cxnId="{C6BD018D-9E5C-4B34-BAEA-A0C3CFC6023C}">
      <dgm:prSet/>
      <dgm:spPr/>
      <dgm:t>
        <a:bodyPr/>
        <a:lstStyle/>
        <a:p>
          <a:endParaRPr lang="en-US" sz="2400"/>
        </a:p>
      </dgm:t>
    </dgm:pt>
    <dgm:pt modelId="{07AA042D-5238-4AD0-B92F-3148CD26E7CA}" type="sibTrans" cxnId="{C6BD018D-9E5C-4B34-BAEA-A0C3CFC6023C}">
      <dgm:prSet/>
      <dgm:spPr/>
      <dgm:t>
        <a:bodyPr/>
        <a:lstStyle/>
        <a:p>
          <a:endParaRPr lang="en-US" sz="2400"/>
        </a:p>
      </dgm:t>
    </dgm:pt>
    <dgm:pt modelId="{212B1023-4500-4D83-B693-8D39A45113EB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Organisasi</a:t>
          </a:r>
          <a:endParaRPr lang="en-US" sz="2800" dirty="0"/>
        </a:p>
      </dgm:t>
    </dgm:pt>
    <dgm:pt modelId="{F7153905-5320-45C8-972D-5E790E9B7706}" type="parTrans" cxnId="{D7920951-FDD7-4CCB-9328-AD9BFBD986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90A6292A-4D22-41F4-9733-F16C829D3E9C}" type="sibTrans" cxnId="{D7920951-FDD7-4CCB-9328-AD9BFBD9867C}">
      <dgm:prSet/>
      <dgm:spPr/>
      <dgm:t>
        <a:bodyPr/>
        <a:lstStyle/>
        <a:p>
          <a:endParaRPr lang="en-US" sz="2400"/>
        </a:p>
      </dgm:t>
    </dgm:pt>
    <dgm:pt modelId="{F731F090-8EFB-43A9-8AC4-524C45D1815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Pengurus</a:t>
          </a:r>
          <a:endParaRPr lang="en-US" sz="2800" dirty="0"/>
        </a:p>
      </dgm:t>
    </dgm:pt>
    <dgm:pt modelId="{A31F962B-2113-4520-96DB-012CB410F013}" type="parTrans" cxnId="{877850A3-095F-4DED-91DE-058891AFC91A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49619039-0B6E-4FE4-81C6-9B023073D767}" type="sibTrans" cxnId="{877850A3-095F-4DED-91DE-058891AFC91A}">
      <dgm:prSet/>
      <dgm:spPr/>
      <dgm:t>
        <a:bodyPr/>
        <a:lstStyle/>
        <a:p>
          <a:endParaRPr lang="en-US" sz="2400"/>
        </a:p>
      </dgm:t>
    </dgm:pt>
    <dgm:pt modelId="{E47A00AA-4CC0-42C2-9B41-1F8729EF0AC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</a:t>
          </a:r>
          <a:r>
            <a:rPr lang="en-US" sz="2800" dirty="0" err="1" smtClean="0"/>
            <a:t>Anggota</a:t>
          </a:r>
          <a:endParaRPr lang="en-US" sz="2800" dirty="0"/>
        </a:p>
      </dgm:t>
    </dgm:pt>
    <dgm:pt modelId="{FA44B6F4-8D80-4F7E-AA9A-3B2BDC9CE1F8}" type="parTrans" cxnId="{1F10670B-AEA6-4D0F-854D-23B61798D19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76C4A24-45E1-45DE-B74F-5A79CB165978}" type="sibTrans" cxnId="{1F10670B-AEA6-4D0F-854D-23B61798D195}">
      <dgm:prSet/>
      <dgm:spPr/>
      <dgm:t>
        <a:bodyPr/>
        <a:lstStyle/>
        <a:p>
          <a:endParaRPr lang="en-US" sz="2400"/>
        </a:p>
      </dgm:t>
    </dgm:pt>
    <dgm:pt modelId="{A61BD128-6A62-4AE8-B727-3069DB3F432E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d-ID" sz="2800" dirty="0" smtClean="0"/>
            <a:t>Data </a:t>
          </a:r>
          <a:r>
            <a:rPr lang="en-US" sz="2800" dirty="0" smtClean="0"/>
            <a:t>Partisan</a:t>
          </a:r>
          <a:endParaRPr lang="en-US" sz="2800" dirty="0"/>
        </a:p>
      </dgm:t>
    </dgm:pt>
    <dgm:pt modelId="{EB13DC82-29E8-446D-A781-E38FEEAD6604}" type="parTrans" cxnId="{7E31C0EA-105D-4ADA-B2F5-06AA069A6A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6967817F-B4BA-4ACB-82A3-576D3216B65C}" type="sibTrans" cxnId="{7E31C0EA-105D-4ADA-B2F5-06AA069A6A7C}">
      <dgm:prSet/>
      <dgm:spPr/>
      <dgm:t>
        <a:bodyPr/>
        <a:lstStyle/>
        <a:p>
          <a:endParaRPr lang="en-US" sz="2400"/>
        </a:p>
      </dgm:t>
    </dgm:pt>
    <dgm:pt modelId="{21027C01-97C2-466E-9EBB-D294AC267FDB}" type="pres">
      <dgm:prSet presAssocID="{0D72DA7A-3F08-4384-B0C3-611828C255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1B514-07C2-4D1C-B5B1-855E50ED5EE0}" type="pres">
      <dgm:prSet presAssocID="{2EA915BE-A08A-412E-8565-3F91C46D4813}" presName="root" presStyleCnt="0"/>
      <dgm:spPr/>
    </dgm:pt>
    <dgm:pt modelId="{5014B58A-320E-4E5D-B963-4B8F7C7940E5}" type="pres">
      <dgm:prSet presAssocID="{2EA915BE-A08A-412E-8565-3F91C46D4813}" presName="rootComposite" presStyleCnt="0"/>
      <dgm:spPr/>
    </dgm:pt>
    <dgm:pt modelId="{F0382761-1A4C-467D-AB47-1A62D1A84E52}" type="pres">
      <dgm:prSet presAssocID="{2EA915BE-A08A-412E-8565-3F91C46D4813}" presName="rootText" presStyleLbl="node1" presStyleIdx="0" presStyleCnt="1" custScaleX="286006"/>
      <dgm:spPr/>
      <dgm:t>
        <a:bodyPr/>
        <a:lstStyle/>
        <a:p>
          <a:endParaRPr lang="en-US"/>
        </a:p>
      </dgm:t>
    </dgm:pt>
    <dgm:pt modelId="{9A11D623-91F4-4459-90FB-36CF8F372B0C}" type="pres">
      <dgm:prSet presAssocID="{2EA915BE-A08A-412E-8565-3F91C46D48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DCC17B50-7EC6-4E35-AA90-BBD67305EC4D}" type="pres">
      <dgm:prSet presAssocID="{2EA915BE-A08A-412E-8565-3F91C46D4813}" presName="childShape" presStyleCnt="0"/>
      <dgm:spPr/>
    </dgm:pt>
    <dgm:pt modelId="{8EAFD30E-498E-4880-8C9A-0CF07F00D3E5}" type="pres">
      <dgm:prSet presAssocID="{F7153905-5320-45C8-972D-5E790E9B770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DC85E18-7D8C-4068-8803-A6DCD01BF008}" type="pres">
      <dgm:prSet presAssocID="{212B1023-4500-4D83-B693-8D39A45113EB}" presName="childText" presStyleLbl="bgAcc1" presStyleIdx="0" presStyleCnt="4" custScaleX="271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D340-A064-40AB-AA87-6BD28B493856}" type="pres">
      <dgm:prSet presAssocID="{A31F962B-2113-4520-96DB-012CB410F01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A52BFE3A-DF5F-4122-9D8D-D9FBF31C5B11}" type="pres">
      <dgm:prSet presAssocID="{F731F090-8EFB-43A9-8AC4-524C45D18151}" presName="childText" presStyleLbl="bgAcc1" presStyleIdx="1" presStyleCnt="4" custScaleX="271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34B8-6471-4F05-A4CA-29682B6A659D}" type="pres">
      <dgm:prSet presAssocID="{FA44B6F4-8D80-4F7E-AA9A-3B2BDC9CE1F8}" presName="Name13" presStyleLbl="parChTrans1D2" presStyleIdx="2" presStyleCnt="4"/>
      <dgm:spPr/>
      <dgm:t>
        <a:bodyPr/>
        <a:lstStyle/>
        <a:p>
          <a:endParaRPr lang="en-US"/>
        </a:p>
      </dgm:t>
    </dgm:pt>
    <dgm:pt modelId="{825D3ED6-5CCF-4043-873D-162DABFFDD48}" type="pres">
      <dgm:prSet presAssocID="{E47A00AA-4CC0-42C2-9B41-1F8729EF0AC1}" presName="childText" presStyleLbl="bgAcc1" presStyleIdx="2" presStyleCnt="4" custScaleX="267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787DB-3E35-449C-B934-657741617C6E}" type="pres">
      <dgm:prSet presAssocID="{EB13DC82-29E8-446D-A781-E38FEEAD660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BADB773-15F6-443D-A007-D2AC28FE4E12}" type="pres">
      <dgm:prSet presAssocID="{A61BD128-6A62-4AE8-B727-3069DB3F432E}" presName="childText" presStyleLbl="bgAcc1" presStyleIdx="3" presStyleCnt="4" custScaleX="265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FEAB71-34BB-44BF-8C97-FC5245CA46A7}" type="presOf" srcId="{E47A00AA-4CC0-42C2-9B41-1F8729EF0AC1}" destId="{825D3ED6-5CCF-4043-873D-162DABFFDD48}" srcOrd="0" destOrd="0" presId="urn:microsoft.com/office/officeart/2005/8/layout/hierarchy3"/>
    <dgm:cxn modelId="{0F144998-1F4D-44A3-B03E-D5F71FB0B768}" type="presOf" srcId="{F7153905-5320-45C8-972D-5E790E9B7706}" destId="{8EAFD30E-498E-4880-8C9A-0CF07F00D3E5}" srcOrd="0" destOrd="0" presId="urn:microsoft.com/office/officeart/2005/8/layout/hierarchy3"/>
    <dgm:cxn modelId="{D7920951-FDD7-4CCB-9328-AD9BFBD9867C}" srcId="{2EA915BE-A08A-412E-8565-3F91C46D4813}" destId="{212B1023-4500-4D83-B693-8D39A45113EB}" srcOrd="0" destOrd="0" parTransId="{F7153905-5320-45C8-972D-5E790E9B7706}" sibTransId="{90A6292A-4D22-41F4-9733-F16C829D3E9C}"/>
    <dgm:cxn modelId="{9925A953-D2F2-48AE-9E83-A6296F4CECC7}" type="presOf" srcId="{2EA915BE-A08A-412E-8565-3F91C46D4813}" destId="{9A11D623-91F4-4459-90FB-36CF8F372B0C}" srcOrd="1" destOrd="0" presId="urn:microsoft.com/office/officeart/2005/8/layout/hierarchy3"/>
    <dgm:cxn modelId="{7E31C0EA-105D-4ADA-B2F5-06AA069A6A7C}" srcId="{2EA915BE-A08A-412E-8565-3F91C46D4813}" destId="{A61BD128-6A62-4AE8-B727-3069DB3F432E}" srcOrd="3" destOrd="0" parTransId="{EB13DC82-29E8-446D-A781-E38FEEAD6604}" sibTransId="{6967817F-B4BA-4ACB-82A3-576D3216B65C}"/>
    <dgm:cxn modelId="{D7781DE5-EFB2-4F82-9E90-99EBE091FA03}" type="presOf" srcId="{A31F962B-2113-4520-96DB-012CB410F013}" destId="{E4ACD340-A064-40AB-AA87-6BD28B493856}" srcOrd="0" destOrd="0" presId="urn:microsoft.com/office/officeart/2005/8/layout/hierarchy3"/>
    <dgm:cxn modelId="{C841DEBB-BEA7-4ABF-AC33-CA784F886443}" type="presOf" srcId="{212B1023-4500-4D83-B693-8D39A45113EB}" destId="{3DC85E18-7D8C-4068-8803-A6DCD01BF008}" srcOrd="0" destOrd="0" presId="urn:microsoft.com/office/officeart/2005/8/layout/hierarchy3"/>
    <dgm:cxn modelId="{3CCA57CC-8DAE-47F9-8169-0E61600658D7}" type="presOf" srcId="{F731F090-8EFB-43A9-8AC4-524C45D18151}" destId="{A52BFE3A-DF5F-4122-9D8D-D9FBF31C5B11}" srcOrd="0" destOrd="0" presId="urn:microsoft.com/office/officeart/2005/8/layout/hierarchy3"/>
    <dgm:cxn modelId="{C97F78A0-6328-4EDF-851C-E821BE2053FB}" type="presOf" srcId="{A61BD128-6A62-4AE8-B727-3069DB3F432E}" destId="{1BADB773-15F6-443D-A007-D2AC28FE4E12}" srcOrd="0" destOrd="0" presId="urn:microsoft.com/office/officeart/2005/8/layout/hierarchy3"/>
    <dgm:cxn modelId="{FDC48840-705C-4ED1-AA7C-488967CA4B09}" type="presOf" srcId="{2EA915BE-A08A-412E-8565-3F91C46D4813}" destId="{F0382761-1A4C-467D-AB47-1A62D1A84E52}" srcOrd="0" destOrd="0" presId="urn:microsoft.com/office/officeart/2005/8/layout/hierarchy3"/>
    <dgm:cxn modelId="{1F10670B-AEA6-4D0F-854D-23B61798D195}" srcId="{2EA915BE-A08A-412E-8565-3F91C46D4813}" destId="{E47A00AA-4CC0-42C2-9B41-1F8729EF0AC1}" srcOrd="2" destOrd="0" parTransId="{FA44B6F4-8D80-4F7E-AA9A-3B2BDC9CE1F8}" sibTransId="{076C4A24-45E1-45DE-B74F-5A79CB165978}"/>
    <dgm:cxn modelId="{49DDBB67-72A9-4130-86AD-1828DAFF10DC}" type="presOf" srcId="{0D72DA7A-3F08-4384-B0C3-611828C255B8}" destId="{21027C01-97C2-466E-9EBB-D294AC267FDB}" srcOrd="0" destOrd="0" presId="urn:microsoft.com/office/officeart/2005/8/layout/hierarchy3"/>
    <dgm:cxn modelId="{98216DB2-DFB0-48ED-A3E7-794FD8BE0716}" type="presOf" srcId="{FA44B6F4-8D80-4F7E-AA9A-3B2BDC9CE1F8}" destId="{BC5C34B8-6471-4F05-A4CA-29682B6A659D}" srcOrd="0" destOrd="0" presId="urn:microsoft.com/office/officeart/2005/8/layout/hierarchy3"/>
    <dgm:cxn modelId="{877850A3-095F-4DED-91DE-058891AFC91A}" srcId="{2EA915BE-A08A-412E-8565-3F91C46D4813}" destId="{F731F090-8EFB-43A9-8AC4-524C45D18151}" srcOrd="1" destOrd="0" parTransId="{A31F962B-2113-4520-96DB-012CB410F013}" sibTransId="{49619039-0B6E-4FE4-81C6-9B023073D767}"/>
    <dgm:cxn modelId="{A656BE53-A784-456A-B7C0-06D2E2357E50}" type="presOf" srcId="{EB13DC82-29E8-446D-A781-E38FEEAD6604}" destId="{56F787DB-3E35-449C-B934-657741617C6E}" srcOrd="0" destOrd="0" presId="urn:microsoft.com/office/officeart/2005/8/layout/hierarchy3"/>
    <dgm:cxn modelId="{C6BD018D-9E5C-4B34-BAEA-A0C3CFC6023C}" srcId="{0D72DA7A-3F08-4384-B0C3-611828C255B8}" destId="{2EA915BE-A08A-412E-8565-3F91C46D4813}" srcOrd="0" destOrd="0" parTransId="{E07FC4E9-68F9-4036-8E2D-63025F6CF218}" sibTransId="{07AA042D-5238-4AD0-B92F-3148CD26E7CA}"/>
    <dgm:cxn modelId="{A131C874-D9DD-4BEF-989A-4331A6AFAEC6}" type="presParOf" srcId="{21027C01-97C2-466E-9EBB-D294AC267FDB}" destId="{7791B514-07C2-4D1C-B5B1-855E50ED5EE0}" srcOrd="0" destOrd="0" presId="urn:microsoft.com/office/officeart/2005/8/layout/hierarchy3"/>
    <dgm:cxn modelId="{A37B0038-F585-402C-998C-77A650577AA6}" type="presParOf" srcId="{7791B514-07C2-4D1C-B5B1-855E50ED5EE0}" destId="{5014B58A-320E-4E5D-B963-4B8F7C7940E5}" srcOrd="0" destOrd="0" presId="urn:microsoft.com/office/officeart/2005/8/layout/hierarchy3"/>
    <dgm:cxn modelId="{CB79D250-042E-4772-88CE-9DAB8F10AEE8}" type="presParOf" srcId="{5014B58A-320E-4E5D-B963-4B8F7C7940E5}" destId="{F0382761-1A4C-467D-AB47-1A62D1A84E52}" srcOrd="0" destOrd="0" presId="urn:microsoft.com/office/officeart/2005/8/layout/hierarchy3"/>
    <dgm:cxn modelId="{7475C657-8AE6-458F-B0B4-2A2C6E10BD01}" type="presParOf" srcId="{5014B58A-320E-4E5D-B963-4B8F7C7940E5}" destId="{9A11D623-91F4-4459-90FB-36CF8F372B0C}" srcOrd="1" destOrd="0" presId="urn:microsoft.com/office/officeart/2005/8/layout/hierarchy3"/>
    <dgm:cxn modelId="{99AF4C73-CEC7-4791-9484-61E34EA4F1EC}" type="presParOf" srcId="{7791B514-07C2-4D1C-B5B1-855E50ED5EE0}" destId="{DCC17B50-7EC6-4E35-AA90-BBD67305EC4D}" srcOrd="1" destOrd="0" presId="urn:microsoft.com/office/officeart/2005/8/layout/hierarchy3"/>
    <dgm:cxn modelId="{63E3114B-A377-41F1-B101-59B35D0E09F7}" type="presParOf" srcId="{DCC17B50-7EC6-4E35-AA90-BBD67305EC4D}" destId="{8EAFD30E-498E-4880-8C9A-0CF07F00D3E5}" srcOrd="0" destOrd="0" presId="urn:microsoft.com/office/officeart/2005/8/layout/hierarchy3"/>
    <dgm:cxn modelId="{3FEC7DDC-297C-4E86-9B68-2976B7BA3C0A}" type="presParOf" srcId="{DCC17B50-7EC6-4E35-AA90-BBD67305EC4D}" destId="{3DC85E18-7D8C-4068-8803-A6DCD01BF008}" srcOrd="1" destOrd="0" presId="urn:microsoft.com/office/officeart/2005/8/layout/hierarchy3"/>
    <dgm:cxn modelId="{397D4C86-1931-48F0-B685-625D787D6A37}" type="presParOf" srcId="{DCC17B50-7EC6-4E35-AA90-BBD67305EC4D}" destId="{E4ACD340-A064-40AB-AA87-6BD28B493856}" srcOrd="2" destOrd="0" presId="urn:microsoft.com/office/officeart/2005/8/layout/hierarchy3"/>
    <dgm:cxn modelId="{2FFEB880-9173-4EE7-BA72-2B79B24BF8A8}" type="presParOf" srcId="{DCC17B50-7EC6-4E35-AA90-BBD67305EC4D}" destId="{A52BFE3A-DF5F-4122-9D8D-D9FBF31C5B11}" srcOrd="3" destOrd="0" presId="urn:microsoft.com/office/officeart/2005/8/layout/hierarchy3"/>
    <dgm:cxn modelId="{9918AE0C-9C39-41D5-A197-4360A7B58431}" type="presParOf" srcId="{DCC17B50-7EC6-4E35-AA90-BBD67305EC4D}" destId="{BC5C34B8-6471-4F05-A4CA-29682B6A659D}" srcOrd="4" destOrd="0" presId="urn:microsoft.com/office/officeart/2005/8/layout/hierarchy3"/>
    <dgm:cxn modelId="{558F8ABE-1BCF-42F4-98AC-33E2BE4DEC8E}" type="presParOf" srcId="{DCC17B50-7EC6-4E35-AA90-BBD67305EC4D}" destId="{825D3ED6-5CCF-4043-873D-162DABFFDD48}" srcOrd="5" destOrd="0" presId="urn:microsoft.com/office/officeart/2005/8/layout/hierarchy3"/>
    <dgm:cxn modelId="{DE9A94D5-87C4-473B-A34B-042D4D2F9107}" type="presParOf" srcId="{DCC17B50-7EC6-4E35-AA90-BBD67305EC4D}" destId="{56F787DB-3E35-449C-B934-657741617C6E}" srcOrd="6" destOrd="0" presId="urn:microsoft.com/office/officeart/2005/8/layout/hierarchy3"/>
    <dgm:cxn modelId="{AE96484B-04F1-489F-8E22-149C0DE624B5}" type="presParOf" srcId="{DCC17B50-7EC6-4E35-AA90-BBD67305EC4D}" destId="{1BADB773-15F6-443D-A007-D2AC28FE4E1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72DA7A-3F08-4384-B0C3-611828C255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915BE-A08A-412E-8565-3F91C46D4813}">
      <dgm:prSet phldrT="[Text]" custT="1"/>
      <dgm:spPr>
        <a:solidFill>
          <a:srgbClr val="C00000"/>
        </a:solidFill>
      </dgm:spPr>
      <dgm:t>
        <a:bodyPr/>
        <a:lstStyle/>
        <a:p>
          <a:pPr algn="l"/>
          <a:r>
            <a:rPr lang="en-US" sz="3200" b="1" dirty="0" smtClean="0">
              <a:solidFill>
                <a:schemeClr val="bg1"/>
              </a:solidFill>
            </a:rPr>
            <a:t>Data AUM</a:t>
          </a:r>
          <a:endParaRPr lang="en-US" sz="3200" b="1" dirty="0">
            <a:solidFill>
              <a:schemeClr val="bg1"/>
            </a:solidFill>
          </a:endParaRPr>
        </a:p>
      </dgm:t>
    </dgm:pt>
    <dgm:pt modelId="{E07FC4E9-68F9-4036-8E2D-63025F6CF218}" type="parTrans" cxnId="{C6BD018D-9E5C-4B34-BAEA-A0C3CFC6023C}">
      <dgm:prSet/>
      <dgm:spPr/>
      <dgm:t>
        <a:bodyPr/>
        <a:lstStyle/>
        <a:p>
          <a:endParaRPr lang="en-US" sz="2400"/>
        </a:p>
      </dgm:t>
    </dgm:pt>
    <dgm:pt modelId="{07AA042D-5238-4AD0-B92F-3148CD26E7CA}" type="sibTrans" cxnId="{C6BD018D-9E5C-4B34-BAEA-A0C3CFC6023C}">
      <dgm:prSet/>
      <dgm:spPr/>
      <dgm:t>
        <a:bodyPr/>
        <a:lstStyle/>
        <a:p>
          <a:endParaRPr lang="en-US" sz="2400"/>
        </a:p>
      </dgm:t>
    </dgm:pt>
    <dgm:pt modelId="{212B1023-4500-4D83-B693-8D39A45113EB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Pendidikan</a:t>
          </a:r>
          <a:r>
            <a:rPr lang="en-US" sz="2800" dirty="0" smtClean="0"/>
            <a:t> </a:t>
          </a:r>
          <a:r>
            <a:rPr lang="en-US" sz="2000" dirty="0" smtClean="0">
              <a:solidFill>
                <a:srgbClr val="002060"/>
              </a:solidFill>
            </a:rPr>
            <a:t>(PAUD/TK s/d P</a:t>
          </a:r>
          <a:r>
            <a:rPr lang="en-US" sz="2000" dirty="0" smtClean="0">
              <a:solidFill>
                <a:srgbClr val="002060"/>
              </a:solidFill>
              <a:sym typeface="Wingdings" pitchFamily="2" charset="2"/>
            </a:rPr>
            <a:t>TM)</a:t>
          </a:r>
          <a:endParaRPr lang="en-US" sz="2800" dirty="0">
            <a:solidFill>
              <a:srgbClr val="002060"/>
            </a:solidFill>
          </a:endParaRPr>
        </a:p>
      </dgm:t>
    </dgm:pt>
    <dgm:pt modelId="{F7153905-5320-45C8-972D-5E790E9B7706}" type="parTrans" cxnId="{D7920951-FDD7-4CCB-9328-AD9BFBD986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90A6292A-4D22-41F4-9733-F16C829D3E9C}" type="sibTrans" cxnId="{D7920951-FDD7-4CCB-9328-AD9BFBD9867C}">
      <dgm:prSet/>
      <dgm:spPr/>
      <dgm:t>
        <a:bodyPr/>
        <a:lstStyle/>
        <a:p>
          <a:endParaRPr lang="en-US" sz="2400"/>
        </a:p>
      </dgm:t>
    </dgm:pt>
    <dgm:pt modelId="{F731F090-8EFB-43A9-8AC4-524C45D1815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Kesehatan</a:t>
          </a:r>
          <a:r>
            <a:rPr lang="en-US" sz="2800" dirty="0" smtClean="0"/>
            <a:t> </a:t>
          </a:r>
          <a:r>
            <a:rPr lang="en-US" sz="2000" dirty="0" smtClean="0">
              <a:solidFill>
                <a:srgbClr val="002060"/>
              </a:solidFill>
            </a:rPr>
            <a:t>(PKU, RS, RSB, RSIA, </a:t>
          </a:r>
          <a:r>
            <a:rPr lang="en-US" sz="2000" dirty="0" err="1" smtClean="0">
              <a:solidFill>
                <a:srgbClr val="002060"/>
              </a:solidFill>
            </a:rPr>
            <a:t>dll</a:t>
          </a:r>
          <a:r>
            <a:rPr lang="en-US" sz="2000" dirty="0" smtClean="0">
              <a:solidFill>
                <a:srgbClr val="002060"/>
              </a:solidFill>
            </a:rPr>
            <a:t>.)</a:t>
          </a:r>
          <a:endParaRPr lang="en-US" sz="2800" dirty="0">
            <a:solidFill>
              <a:srgbClr val="002060"/>
            </a:solidFill>
          </a:endParaRPr>
        </a:p>
      </dgm:t>
    </dgm:pt>
    <dgm:pt modelId="{A31F962B-2113-4520-96DB-012CB410F013}" type="parTrans" cxnId="{877850A3-095F-4DED-91DE-058891AFC91A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49619039-0B6E-4FE4-81C6-9B023073D767}" type="sibTrans" cxnId="{877850A3-095F-4DED-91DE-058891AFC91A}">
      <dgm:prSet/>
      <dgm:spPr/>
      <dgm:t>
        <a:bodyPr/>
        <a:lstStyle/>
        <a:p>
          <a:endParaRPr lang="en-US" sz="2400"/>
        </a:p>
      </dgm:t>
    </dgm:pt>
    <dgm:pt modelId="{E47A00AA-4CC0-42C2-9B41-1F8729EF0AC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Ekonomi</a:t>
          </a:r>
          <a:r>
            <a:rPr lang="en-US" sz="2800" dirty="0" smtClean="0"/>
            <a:t> </a:t>
          </a:r>
          <a:r>
            <a:rPr lang="en-US" sz="2000" dirty="0" smtClean="0">
              <a:solidFill>
                <a:srgbClr val="002060"/>
              </a:solidFill>
            </a:rPr>
            <a:t>(</a:t>
          </a:r>
          <a:r>
            <a:rPr lang="en-US" sz="2000" dirty="0" err="1" smtClean="0">
              <a:solidFill>
                <a:srgbClr val="002060"/>
              </a:solidFill>
            </a:rPr>
            <a:t>Toko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Swalayan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Pabrik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dll</a:t>
          </a:r>
          <a:r>
            <a:rPr lang="en-US" sz="2000" dirty="0" smtClean="0">
              <a:solidFill>
                <a:srgbClr val="002060"/>
              </a:solidFill>
            </a:rPr>
            <a:t>.)</a:t>
          </a:r>
          <a:endParaRPr lang="en-US" sz="2800" dirty="0">
            <a:solidFill>
              <a:srgbClr val="002060"/>
            </a:solidFill>
          </a:endParaRPr>
        </a:p>
      </dgm:t>
    </dgm:pt>
    <dgm:pt modelId="{FA44B6F4-8D80-4F7E-AA9A-3B2BDC9CE1F8}" type="parTrans" cxnId="{1F10670B-AEA6-4D0F-854D-23B61798D19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76C4A24-45E1-45DE-B74F-5A79CB165978}" type="sibTrans" cxnId="{1F10670B-AEA6-4D0F-854D-23B61798D195}">
      <dgm:prSet/>
      <dgm:spPr/>
      <dgm:t>
        <a:bodyPr/>
        <a:lstStyle/>
        <a:p>
          <a:endParaRPr lang="en-US" sz="2400"/>
        </a:p>
      </dgm:t>
    </dgm:pt>
    <dgm:pt modelId="{A61BD128-6A62-4AE8-B727-3069DB3F432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Sosial</a:t>
          </a:r>
          <a:r>
            <a:rPr lang="en-US" sz="2800" dirty="0" smtClean="0"/>
            <a:t> </a:t>
          </a:r>
          <a:r>
            <a:rPr lang="en-US" sz="2000" dirty="0" smtClean="0">
              <a:solidFill>
                <a:srgbClr val="002060"/>
              </a:solidFill>
            </a:rPr>
            <a:t>(</a:t>
          </a:r>
          <a:r>
            <a:rPr lang="en-US" sz="2000" dirty="0" err="1" smtClean="0">
              <a:solidFill>
                <a:srgbClr val="002060"/>
              </a:solidFill>
            </a:rPr>
            <a:t>Panti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Sosial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Panti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err="1" smtClean="0">
              <a:solidFill>
                <a:srgbClr val="002060"/>
              </a:solidFill>
            </a:rPr>
            <a:t>Lansia</a:t>
          </a:r>
          <a:r>
            <a:rPr lang="en-US" sz="2000" dirty="0" smtClean="0">
              <a:solidFill>
                <a:srgbClr val="002060"/>
              </a:solidFill>
            </a:rPr>
            <a:t>, </a:t>
          </a:r>
          <a:r>
            <a:rPr lang="en-US" sz="2000" dirty="0" err="1" smtClean="0">
              <a:solidFill>
                <a:srgbClr val="002060"/>
              </a:solidFill>
            </a:rPr>
            <a:t>dll</a:t>
          </a:r>
          <a:r>
            <a:rPr lang="en-US" sz="2000" dirty="0" smtClean="0">
              <a:solidFill>
                <a:srgbClr val="002060"/>
              </a:solidFill>
            </a:rPr>
            <a:t>.)</a:t>
          </a:r>
          <a:endParaRPr lang="en-US" sz="2800" dirty="0">
            <a:solidFill>
              <a:srgbClr val="002060"/>
            </a:solidFill>
          </a:endParaRPr>
        </a:p>
      </dgm:t>
    </dgm:pt>
    <dgm:pt modelId="{EB13DC82-29E8-446D-A781-E38FEEAD6604}" type="parTrans" cxnId="{7E31C0EA-105D-4ADA-B2F5-06AA069A6A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6967817F-B4BA-4ACB-82A3-576D3216B65C}" type="sibTrans" cxnId="{7E31C0EA-105D-4ADA-B2F5-06AA069A6A7C}">
      <dgm:prSet/>
      <dgm:spPr/>
      <dgm:t>
        <a:bodyPr/>
        <a:lstStyle/>
        <a:p>
          <a:endParaRPr lang="en-US" sz="2400"/>
        </a:p>
      </dgm:t>
    </dgm:pt>
    <dgm:pt modelId="{21027C01-97C2-466E-9EBB-D294AC267FDB}" type="pres">
      <dgm:prSet presAssocID="{0D72DA7A-3F08-4384-B0C3-611828C255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1B514-07C2-4D1C-B5B1-855E50ED5EE0}" type="pres">
      <dgm:prSet presAssocID="{2EA915BE-A08A-412E-8565-3F91C46D4813}" presName="root" presStyleCnt="0"/>
      <dgm:spPr/>
    </dgm:pt>
    <dgm:pt modelId="{5014B58A-320E-4E5D-B963-4B8F7C7940E5}" type="pres">
      <dgm:prSet presAssocID="{2EA915BE-A08A-412E-8565-3F91C46D4813}" presName="rootComposite" presStyleCnt="0"/>
      <dgm:spPr/>
    </dgm:pt>
    <dgm:pt modelId="{F0382761-1A4C-467D-AB47-1A62D1A84E52}" type="pres">
      <dgm:prSet presAssocID="{2EA915BE-A08A-412E-8565-3F91C46D4813}" presName="rootText" presStyleLbl="node1" presStyleIdx="0" presStyleCnt="1" custScaleX="286006"/>
      <dgm:spPr/>
      <dgm:t>
        <a:bodyPr/>
        <a:lstStyle/>
        <a:p>
          <a:endParaRPr lang="en-US"/>
        </a:p>
      </dgm:t>
    </dgm:pt>
    <dgm:pt modelId="{9A11D623-91F4-4459-90FB-36CF8F372B0C}" type="pres">
      <dgm:prSet presAssocID="{2EA915BE-A08A-412E-8565-3F91C46D48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DCC17B50-7EC6-4E35-AA90-BBD67305EC4D}" type="pres">
      <dgm:prSet presAssocID="{2EA915BE-A08A-412E-8565-3F91C46D4813}" presName="childShape" presStyleCnt="0"/>
      <dgm:spPr/>
    </dgm:pt>
    <dgm:pt modelId="{8EAFD30E-498E-4880-8C9A-0CF07F00D3E5}" type="pres">
      <dgm:prSet presAssocID="{F7153905-5320-45C8-972D-5E790E9B770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DC85E18-7D8C-4068-8803-A6DCD01BF008}" type="pres">
      <dgm:prSet presAssocID="{212B1023-4500-4D83-B693-8D39A45113EB}" presName="childText" presStyleLbl="bgAcc1" presStyleIdx="0" presStyleCnt="4" custScaleX="285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D340-A064-40AB-AA87-6BD28B493856}" type="pres">
      <dgm:prSet presAssocID="{A31F962B-2113-4520-96DB-012CB410F01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A52BFE3A-DF5F-4122-9D8D-D9FBF31C5B11}" type="pres">
      <dgm:prSet presAssocID="{F731F090-8EFB-43A9-8AC4-524C45D18151}" presName="childText" presStyleLbl="bgAcc1" presStyleIdx="1" presStyleCnt="4" custScaleX="285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34B8-6471-4F05-A4CA-29682B6A659D}" type="pres">
      <dgm:prSet presAssocID="{FA44B6F4-8D80-4F7E-AA9A-3B2BDC9CE1F8}" presName="Name13" presStyleLbl="parChTrans1D2" presStyleIdx="2" presStyleCnt="4"/>
      <dgm:spPr/>
      <dgm:t>
        <a:bodyPr/>
        <a:lstStyle/>
        <a:p>
          <a:endParaRPr lang="en-US"/>
        </a:p>
      </dgm:t>
    </dgm:pt>
    <dgm:pt modelId="{825D3ED6-5CCF-4043-873D-162DABFFDD48}" type="pres">
      <dgm:prSet presAssocID="{E47A00AA-4CC0-42C2-9B41-1F8729EF0AC1}" presName="childText" presStyleLbl="bgAcc1" presStyleIdx="2" presStyleCnt="4" custScaleX="281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787DB-3E35-449C-B934-657741617C6E}" type="pres">
      <dgm:prSet presAssocID="{EB13DC82-29E8-446D-A781-E38FEEAD660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BADB773-15F6-443D-A007-D2AC28FE4E12}" type="pres">
      <dgm:prSet presAssocID="{A61BD128-6A62-4AE8-B727-3069DB3F432E}" presName="childText" presStyleLbl="bgAcc1" presStyleIdx="3" presStyleCnt="4" custScaleX="287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B41AF-6C42-44A5-82BC-EFF4B4EB116C}" type="presOf" srcId="{E47A00AA-4CC0-42C2-9B41-1F8729EF0AC1}" destId="{825D3ED6-5CCF-4043-873D-162DABFFDD48}" srcOrd="0" destOrd="0" presId="urn:microsoft.com/office/officeart/2005/8/layout/hierarchy3"/>
    <dgm:cxn modelId="{1A320605-D0F0-400D-A58A-6E2DB430C97C}" type="presOf" srcId="{212B1023-4500-4D83-B693-8D39A45113EB}" destId="{3DC85E18-7D8C-4068-8803-A6DCD01BF008}" srcOrd="0" destOrd="0" presId="urn:microsoft.com/office/officeart/2005/8/layout/hierarchy3"/>
    <dgm:cxn modelId="{1C9F8E39-CE81-4161-A8FD-8D65381B92AE}" type="presOf" srcId="{F7153905-5320-45C8-972D-5E790E9B7706}" destId="{8EAFD30E-498E-4880-8C9A-0CF07F00D3E5}" srcOrd="0" destOrd="0" presId="urn:microsoft.com/office/officeart/2005/8/layout/hierarchy3"/>
    <dgm:cxn modelId="{6C351417-2588-4BDE-A6CC-BD2825645CF3}" type="presOf" srcId="{EB13DC82-29E8-446D-A781-E38FEEAD6604}" destId="{56F787DB-3E35-449C-B934-657741617C6E}" srcOrd="0" destOrd="0" presId="urn:microsoft.com/office/officeart/2005/8/layout/hierarchy3"/>
    <dgm:cxn modelId="{CE053E36-BDDC-45ED-9620-E1C937CB9BBB}" type="presOf" srcId="{2EA915BE-A08A-412E-8565-3F91C46D4813}" destId="{9A11D623-91F4-4459-90FB-36CF8F372B0C}" srcOrd="1" destOrd="0" presId="urn:microsoft.com/office/officeart/2005/8/layout/hierarchy3"/>
    <dgm:cxn modelId="{61D7970C-14D3-4BDC-89D4-647F5DFB76BB}" type="presOf" srcId="{FA44B6F4-8D80-4F7E-AA9A-3B2BDC9CE1F8}" destId="{BC5C34B8-6471-4F05-A4CA-29682B6A659D}" srcOrd="0" destOrd="0" presId="urn:microsoft.com/office/officeart/2005/8/layout/hierarchy3"/>
    <dgm:cxn modelId="{D7920951-FDD7-4CCB-9328-AD9BFBD9867C}" srcId="{2EA915BE-A08A-412E-8565-3F91C46D4813}" destId="{212B1023-4500-4D83-B693-8D39A45113EB}" srcOrd="0" destOrd="0" parTransId="{F7153905-5320-45C8-972D-5E790E9B7706}" sibTransId="{90A6292A-4D22-41F4-9733-F16C829D3E9C}"/>
    <dgm:cxn modelId="{7E31C0EA-105D-4ADA-B2F5-06AA069A6A7C}" srcId="{2EA915BE-A08A-412E-8565-3F91C46D4813}" destId="{A61BD128-6A62-4AE8-B727-3069DB3F432E}" srcOrd="3" destOrd="0" parTransId="{EB13DC82-29E8-446D-A781-E38FEEAD6604}" sibTransId="{6967817F-B4BA-4ACB-82A3-576D3216B65C}"/>
    <dgm:cxn modelId="{1F10670B-AEA6-4D0F-854D-23B61798D195}" srcId="{2EA915BE-A08A-412E-8565-3F91C46D4813}" destId="{E47A00AA-4CC0-42C2-9B41-1F8729EF0AC1}" srcOrd="2" destOrd="0" parTransId="{FA44B6F4-8D80-4F7E-AA9A-3B2BDC9CE1F8}" sibTransId="{076C4A24-45E1-45DE-B74F-5A79CB165978}"/>
    <dgm:cxn modelId="{FA06FB19-B40C-4EF3-B7BE-828EB0428342}" type="presOf" srcId="{2EA915BE-A08A-412E-8565-3F91C46D4813}" destId="{F0382761-1A4C-467D-AB47-1A62D1A84E52}" srcOrd="0" destOrd="0" presId="urn:microsoft.com/office/officeart/2005/8/layout/hierarchy3"/>
    <dgm:cxn modelId="{C6BD018D-9E5C-4B34-BAEA-A0C3CFC6023C}" srcId="{0D72DA7A-3F08-4384-B0C3-611828C255B8}" destId="{2EA915BE-A08A-412E-8565-3F91C46D4813}" srcOrd="0" destOrd="0" parTransId="{E07FC4E9-68F9-4036-8E2D-63025F6CF218}" sibTransId="{07AA042D-5238-4AD0-B92F-3148CD26E7CA}"/>
    <dgm:cxn modelId="{C9758975-8378-4D6E-A21E-1573197CCECB}" type="presOf" srcId="{A31F962B-2113-4520-96DB-012CB410F013}" destId="{E4ACD340-A064-40AB-AA87-6BD28B493856}" srcOrd="0" destOrd="0" presId="urn:microsoft.com/office/officeart/2005/8/layout/hierarchy3"/>
    <dgm:cxn modelId="{4A9B8D58-4578-4163-A890-8708B56393FC}" type="presOf" srcId="{A61BD128-6A62-4AE8-B727-3069DB3F432E}" destId="{1BADB773-15F6-443D-A007-D2AC28FE4E12}" srcOrd="0" destOrd="0" presId="urn:microsoft.com/office/officeart/2005/8/layout/hierarchy3"/>
    <dgm:cxn modelId="{53578305-019F-47C3-9065-A13D90F7E308}" type="presOf" srcId="{0D72DA7A-3F08-4384-B0C3-611828C255B8}" destId="{21027C01-97C2-466E-9EBB-D294AC267FDB}" srcOrd="0" destOrd="0" presId="urn:microsoft.com/office/officeart/2005/8/layout/hierarchy3"/>
    <dgm:cxn modelId="{0404882A-7475-4EC9-8486-BA396D5E0EB7}" type="presOf" srcId="{F731F090-8EFB-43A9-8AC4-524C45D18151}" destId="{A52BFE3A-DF5F-4122-9D8D-D9FBF31C5B11}" srcOrd="0" destOrd="0" presId="urn:microsoft.com/office/officeart/2005/8/layout/hierarchy3"/>
    <dgm:cxn modelId="{877850A3-095F-4DED-91DE-058891AFC91A}" srcId="{2EA915BE-A08A-412E-8565-3F91C46D4813}" destId="{F731F090-8EFB-43A9-8AC4-524C45D18151}" srcOrd="1" destOrd="0" parTransId="{A31F962B-2113-4520-96DB-012CB410F013}" sibTransId="{49619039-0B6E-4FE4-81C6-9B023073D767}"/>
    <dgm:cxn modelId="{99C125F1-E829-4026-BDBF-40332BA13DBF}" type="presParOf" srcId="{21027C01-97C2-466E-9EBB-D294AC267FDB}" destId="{7791B514-07C2-4D1C-B5B1-855E50ED5EE0}" srcOrd="0" destOrd="0" presId="urn:microsoft.com/office/officeart/2005/8/layout/hierarchy3"/>
    <dgm:cxn modelId="{96B7388B-D7C8-460A-95E7-E31B5DCA8AFD}" type="presParOf" srcId="{7791B514-07C2-4D1C-B5B1-855E50ED5EE0}" destId="{5014B58A-320E-4E5D-B963-4B8F7C7940E5}" srcOrd="0" destOrd="0" presId="urn:microsoft.com/office/officeart/2005/8/layout/hierarchy3"/>
    <dgm:cxn modelId="{1B238371-D075-4956-87FF-6AB8018E95B7}" type="presParOf" srcId="{5014B58A-320E-4E5D-B963-4B8F7C7940E5}" destId="{F0382761-1A4C-467D-AB47-1A62D1A84E52}" srcOrd="0" destOrd="0" presId="urn:microsoft.com/office/officeart/2005/8/layout/hierarchy3"/>
    <dgm:cxn modelId="{F9949585-C26A-4FED-A2BF-ADD6EE352AF4}" type="presParOf" srcId="{5014B58A-320E-4E5D-B963-4B8F7C7940E5}" destId="{9A11D623-91F4-4459-90FB-36CF8F372B0C}" srcOrd="1" destOrd="0" presId="urn:microsoft.com/office/officeart/2005/8/layout/hierarchy3"/>
    <dgm:cxn modelId="{EE7DCD8E-C630-48F6-BFB6-1E2A9F371C6A}" type="presParOf" srcId="{7791B514-07C2-4D1C-B5B1-855E50ED5EE0}" destId="{DCC17B50-7EC6-4E35-AA90-BBD67305EC4D}" srcOrd="1" destOrd="0" presId="urn:microsoft.com/office/officeart/2005/8/layout/hierarchy3"/>
    <dgm:cxn modelId="{A5CD059C-D90E-4E62-B362-C11A6ED1F781}" type="presParOf" srcId="{DCC17B50-7EC6-4E35-AA90-BBD67305EC4D}" destId="{8EAFD30E-498E-4880-8C9A-0CF07F00D3E5}" srcOrd="0" destOrd="0" presId="urn:microsoft.com/office/officeart/2005/8/layout/hierarchy3"/>
    <dgm:cxn modelId="{72E4C506-1501-4BB7-A5D3-5D2EA81E3A0D}" type="presParOf" srcId="{DCC17B50-7EC6-4E35-AA90-BBD67305EC4D}" destId="{3DC85E18-7D8C-4068-8803-A6DCD01BF008}" srcOrd="1" destOrd="0" presId="urn:microsoft.com/office/officeart/2005/8/layout/hierarchy3"/>
    <dgm:cxn modelId="{BDE3A104-35FB-4406-8FF6-867AC74AAEF9}" type="presParOf" srcId="{DCC17B50-7EC6-4E35-AA90-BBD67305EC4D}" destId="{E4ACD340-A064-40AB-AA87-6BD28B493856}" srcOrd="2" destOrd="0" presId="urn:microsoft.com/office/officeart/2005/8/layout/hierarchy3"/>
    <dgm:cxn modelId="{833DBA3F-F0B4-4B92-B215-48CC6F27F4ED}" type="presParOf" srcId="{DCC17B50-7EC6-4E35-AA90-BBD67305EC4D}" destId="{A52BFE3A-DF5F-4122-9D8D-D9FBF31C5B11}" srcOrd="3" destOrd="0" presId="urn:microsoft.com/office/officeart/2005/8/layout/hierarchy3"/>
    <dgm:cxn modelId="{86DE2E50-DA0C-4D7B-864E-5EB126FB6F1D}" type="presParOf" srcId="{DCC17B50-7EC6-4E35-AA90-BBD67305EC4D}" destId="{BC5C34B8-6471-4F05-A4CA-29682B6A659D}" srcOrd="4" destOrd="0" presId="urn:microsoft.com/office/officeart/2005/8/layout/hierarchy3"/>
    <dgm:cxn modelId="{A08EC780-3C61-419C-8DF2-A5EBD5AEC299}" type="presParOf" srcId="{DCC17B50-7EC6-4E35-AA90-BBD67305EC4D}" destId="{825D3ED6-5CCF-4043-873D-162DABFFDD48}" srcOrd="5" destOrd="0" presId="urn:microsoft.com/office/officeart/2005/8/layout/hierarchy3"/>
    <dgm:cxn modelId="{D570F903-A23A-44D4-8BCD-7AC7CFAB1DD5}" type="presParOf" srcId="{DCC17B50-7EC6-4E35-AA90-BBD67305EC4D}" destId="{56F787DB-3E35-449C-B934-657741617C6E}" srcOrd="6" destOrd="0" presId="urn:microsoft.com/office/officeart/2005/8/layout/hierarchy3"/>
    <dgm:cxn modelId="{34870C39-11B4-4E71-B650-F16DF48E559C}" type="presParOf" srcId="{DCC17B50-7EC6-4E35-AA90-BBD67305EC4D}" destId="{1BADB773-15F6-443D-A007-D2AC28FE4E1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72DA7A-3F08-4384-B0C3-611828C255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915BE-A08A-412E-8565-3F91C46D4813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3200" b="1" dirty="0" smtClean="0">
              <a:solidFill>
                <a:schemeClr val="bg1"/>
              </a:solidFill>
            </a:rPr>
            <a:t>Data </a:t>
          </a:r>
          <a:r>
            <a:rPr lang="en-US" sz="3200" b="1" dirty="0" err="1" smtClean="0">
              <a:solidFill>
                <a:schemeClr val="bg1"/>
              </a:solidFill>
            </a:rPr>
            <a:t>Aset</a:t>
          </a:r>
          <a:endParaRPr lang="en-US" sz="3200" b="1" dirty="0">
            <a:solidFill>
              <a:schemeClr val="bg1"/>
            </a:solidFill>
          </a:endParaRPr>
        </a:p>
      </dgm:t>
    </dgm:pt>
    <dgm:pt modelId="{E07FC4E9-68F9-4036-8E2D-63025F6CF218}" type="parTrans" cxnId="{C6BD018D-9E5C-4B34-BAEA-A0C3CFC6023C}">
      <dgm:prSet/>
      <dgm:spPr/>
      <dgm:t>
        <a:bodyPr/>
        <a:lstStyle/>
        <a:p>
          <a:endParaRPr lang="en-US" sz="2400"/>
        </a:p>
      </dgm:t>
    </dgm:pt>
    <dgm:pt modelId="{07AA042D-5238-4AD0-B92F-3148CD26E7CA}" type="sibTrans" cxnId="{C6BD018D-9E5C-4B34-BAEA-A0C3CFC6023C}">
      <dgm:prSet/>
      <dgm:spPr/>
      <dgm:t>
        <a:bodyPr/>
        <a:lstStyle/>
        <a:p>
          <a:endParaRPr lang="en-US" sz="2400"/>
        </a:p>
      </dgm:t>
    </dgm:pt>
    <dgm:pt modelId="{212B1023-4500-4D83-B693-8D39A45113EB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smtClean="0"/>
            <a:t>Tanah</a:t>
          </a:r>
          <a:endParaRPr lang="en-US" sz="2800" dirty="0">
            <a:solidFill>
              <a:srgbClr val="002060"/>
            </a:solidFill>
          </a:endParaRPr>
        </a:p>
      </dgm:t>
    </dgm:pt>
    <dgm:pt modelId="{F7153905-5320-45C8-972D-5E790E9B7706}" type="parTrans" cxnId="{D7920951-FDD7-4CCB-9328-AD9BFBD986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90A6292A-4D22-41F4-9733-F16C829D3E9C}" type="sibTrans" cxnId="{D7920951-FDD7-4CCB-9328-AD9BFBD9867C}">
      <dgm:prSet/>
      <dgm:spPr/>
      <dgm:t>
        <a:bodyPr/>
        <a:lstStyle/>
        <a:p>
          <a:endParaRPr lang="en-US" sz="2400"/>
        </a:p>
      </dgm:t>
    </dgm:pt>
    <dgm:pt modelId="{F731F090-8EFB-43A9-8AC4-524C45D1815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Bangunan</a:t>
          </a:r>
          <a:endParaRPr lang="en-US" sz="2800" dirty="0">
            <a:solidFill>
              <a:srgbClr val="002060"/>
            </a:solidFill>
          </a:endParaRPr>
        </a:p>
      </dgm:t>
    </dgm:pt>
    <dgm:pt modelId="{A31F962B-2113-4520-96DB-012CB410F013}" type="parTrans" cxnId="{877850A3-095F-4DED-91DE-058891AFC91A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49619039-0B6E-4FE4-81C6-9B023073D767}" type="sibTrans" cxnId="{877850A3-095F-4DED-91DE-058891AFC91A}">
      <dgm:prSet/>
      <dgm:spPr/>
      <dgm:t>
        <a:bodyPr/>
        <a:lstStyle/>
        <a:p>
          <a:endParaRPr lang="en-US" sz="2400"/>
        </a:p>
      </dgm:t>
    </dgm:pt>
    <dgm:pt modelId="{E47A00AA-4CC0-42C2-9B41-1F8729EF0AC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Masjid</a:t>
          </a:r>
          <a:r>
            <a:rPr lang="en-US" sz="2800" dirty="0" smtClean="0"/>
            <a:t>/</a:t>
          </a:r>
          <a:r>
            <a:rPr lang="en-US" sz="2800" dirty="0" err="1" smtClean="0"/>
            <a:t>Musholla</a:t>
          </a:r>
          <a:endParaRPr lang="en-US" sz="2800" dirty="0">
            <a:solidFill>
              <a:srgbClr val="002060"/>
            </a:solidFill>
          </a:endParaRPr>
        </a:p>
      </dgm:t>
    </dgm:pt>
    <dgm:pt modelId="{FA44B6F4-8D80-4F7E-AA9A-3B2BDC9CE1F8}" type="parTrans" cxnId="{1F10670B-AEA6-4D0F-854D-23B61798D19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76C4A24-45E1-45DE-B74F-5A79CB165978}" type="sibTrans" cxnId="{1F10670B-AEA6-4D0F-854D-23B61798D195}">
      <dgm:prSet/>
      <dgm:spPr/>
      <dgm:t>
        <a:bodyPr/>
        <a:lstStyle/>
        <a:p>
          <a:endParaRPr lang="en-US" sz="2400"/>
        </a:p>
      </dgm:t>
    </dgm:pt>
    <dgm:pt modelId="{A61BD128-6A62-4AE8-B727-3069DB3F432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dirty="0" err="1" smtClean="0"/>
            <a:t>Kendaraan</a:t>
          </a:r>
          <a:endParaRPr lang="en-US" sz="2800" dirty="0">
            <a:solidFill>
              <a:srgbClr val="002060"/>
            </a:solidFill>
          </a:endParaRPr>
        </a:p>
      </dgm:t>
    </dgm:pt>
    <dgm:pt modelId="{EB13DC82-29E8-446D-A781-E38FEEAD6604}" type="parTrans" cxnId="{7E31C0EA-105D-4ADA-B2F5-06AA069A6A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6967817F-B4BA-4ACB-82A3-576D3216B65C}" type="sibTrans" cxnId="{7E31C0EA-105D-4ADA-B2F5-06AA069A6A7C}">
      <dgm:prSet/>
      <dgm:spPr/>
      <dgm:t>
        <a:bodyPr/>
        <a:lstStyle/>
        <a:p>
          <a:endParaRPr lang="en-US" sz="2400"/>
        </a:p>
      </dgm:t>
    </dgm:pt>
    <dgm:pt modelId="{21027C01-97C2-466E-9EBB-D294AC267FDB}" type="pres">
      <dgm:prSet presAssocID="{0D72DA7A-3F08-4384-B0C3-611828C255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1B514-07C2-4D1C-B5B1-855E50ED5EE0}" type="pres">
      <dgm:prSet presAssocID="{2EA915BE-A08A-412E-8565-3F91C46D4813}" presName="root" presStyleCnt="0"/>
      <dgm:spPr/>
    </dgm:pt>
    <dgm:pt modelId="{5014B58A-320E-4E5D-B963-4B8F7C7940E5}" type="pres">
      <dgm:prSet presAssocID="{2EA915BE-A08A-412E-8565-3F91C46D4813}" presName="rootComposite" presStyleCnt="0"/>
      <dgm:spPr/>
    </dgm:pt>
    <dgm:pt modelId="{F0382761-1A4C-467D-AB47-1A62D1A84E52}" type="pres">
      <dgm:prSet presAssocID="{2EA915BE-A08A-412E-8565-3F91C46D4813}" presName="rootText" presStyleLbl="node1" presStyleIdx="0" presStyleCnt="1" custScaleX="286006"/>
      <dgm:spPr/>
      <dgm:t>
        <a:bodyPr/>
        <a:lstStyle/>
        <a:p>
          <a:endParaRPr lang="en-US"/>
        </a:p>
      </dgm:t>
    </dgm:pt>
    <dgm:pt modelId="{9A11D623-91F4-4459-90FB-36CF8F372B0C}" type="pres">
      <dgm:prSet presAssocID="{2EA915BE-A08A-412E-8565-3F91C46D48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DCC17B50-7EC6-4E35-AA90-BBD67305EC4D}" type="pres">
      <dgm:prSet presAssocID="{2EA915BE-A08A-412E-8565-3F91C46D4813}" presName="childShape" presStyleCnt="0"/>
      <dgm:spPr/>
    </dgm:pt>
    <dgm:pt modelId="{8EAFD30E-498E-4880-8C9A-0CF07F00D3E5}" type="pres">
      <dgm:prSet presAssocID="{F7153905-5320-45C8-972D-5E790E9B770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DC85E18-7D8C-4068-8803-A6DCD01BF008}" type="pres">
      <dgm:prSet presAssocID="{212B1023-4500-4D83-B693-8D39A45113EB}" presName="childText" presStyleLbl="bgAcc1" presStyleIdx="0" presStyleCnt="4" custScaleX="259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D340-A064-40AB-AA87-6BD28B493856}" type="pres">
      <dgm:prSet presAssocID="{A31F962B-2113-4520-96DB-012CB410F01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A52BFE3A-DF5F-4122-9D8D-D9FBF31C5B11}" type="pres">
      <dgm:prSet presAssocID="{F731F090-8EFB-43A9-8AC4-524C45D18151}" presName="childText" presStyleLbl="bgAcc1" presStyleIdx="1" presStyleCnt="4" custScaleX="259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34B8-6471-4F05-A4CA-29682B6A659D}" type="pres">
      <dgm:prSet presAssocID="{FA44B6F4-8D80-4F7E-AA9A-3B2BDC9CE1F8}" presName="Name13" presStyleLbl="parChTrans1D2" presStyleIdx="2" presStyleCnt="4"/>
      <dgm:spPr/>
      <dgm:t>
        <a:bodyPr/>
        <a:lstStyle/>
        <a:p>
          <a:endParaRPr lang="en-US"/>
        </a:p>
      </dgm:t>
    </dgm:pt>
    <dgm:pt modelId="{825D3ED6-5CCF-4043-873D-162DABFFDD48}" type="pres">
      <dgm:prSet presAssocID="{E47A00AA-4CC0-42C2-9B41-1F8729EF0AC1}" presName="childText" presStyleLbl="bgAcc1" presStyleIdx="2" presStyleCnt="4" custScaleX="256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787DB-3E35-449C-B934-657741617C6E}" type="pres">
      <dgm:prSet presAssocID="{EB13DC82-29E8-446D-A781-E38FEEAD660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BADB773-15F6-443D-A007-D2AC28FE4E12}" type="pres">
      <dgm:prSet presAssocID="{A61BD128-6A62-4AE8-B727-3069DB3F432E}" presName="childText" presStyleLbl="bgAcc1" presStyleIdx="3" presStyleCnt="4" custScaleX="256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913AB-6A74-4928-A213-5DF629FDE807}" type="presOf" srcId="{A61BD128-6A62-4AE8-B727-3069DB3F432E}" destId="{1BADB773-15F6-443D-A007-D2AC28FE4E12}" srcOrd="0" destOrd="0" presId="urn:microsoft.com/office/officeart/2005/8/layout/hierarchy3"/>
    <dgm:cxn modelId="{D7920951-FDD7-4CCB-9328-AD9BFBD9867C}" srcId="{2EA915BE-A08A-412E-8565-3F91C46D4813}" destId="{212B1023-4500-4D83-B693-8D39A45113EB}" srcOrd="0" destOrd="0" parTransId="{F7153905-5320-45C8-972D-5E790E9B7706}" sibTransId="{90A6292A-4D22-41F4-9733-F16C829D3E9C}"/>
    <dgm:cxn modelId="{B931D4C4-6553-40F0-9E72-FBBFB7BCFC19}" type="presOf" srcId="{EB13DC82-29E8-446D-A781-E38FEEAD6604}" destId="{56F787DB-3E35-449C-B934-657741617C6E}" srcOrd="0" destOrd="0" presId="urn:microsoft.com/office/officeart/2005/8/layout/hierarchy3"/>
    <dgm:cxn modelId="{7E31C0EA-105D-4ADA-B2F5-06AA069A6A7C}" srcId="{2EA915BE-A08A-412E-8565-3F91C46D4813}" destId="{A61BD128-6A62-4AE8-B727-3069DB3F432E}" srcOrd="3" destOrd="0" parTransId="{EB13DC82-29E8-446D-A781-E38FEEAD6604}" sibTransId="{6967817F-B4BA-4ACB-82A3-576D3216B65C}"/>
    <dgm:cxn modelId="{D9EA378B-DF9A-4AD8-91A1-DBA9C0DBBD44}" type="presOf" srcId="{2EA915BE-A08A-412E-8565-3F91C46D4813}" destId="{F0382761-1A4C-467D-AB47-1A62D1A84E52}" srcOrd="0" destOrd="0" presId="urn:microsoft.com/office/officeart/2005/8/layout/hierarchy3"/>
    <dgm:cxn modelId="{98C328C3-2301-4CCB-9643-CCF3EAA3848D}" type="presOf" srcId="{0D72DA7A-3F08-4384-B0C3-611828C255B8}" destId="{21027C01-97C2-466E-9EBB-D294AC267FDB}" srcOrd="0" destOrd="0" presId="urn:microsoft.com/office/officeart/2005/8/layout/hierarchy3"/>
    <dgm:cxn modelId="{62577590-199C-47B7-9B9D-C76A94966E80}" type="presOf" srcId="{E47A00AA-4CC0-42C2-9B41-1F8729EF0AC1}" destId="{825D3ED6-5CCF-4043-873D-162DABFFDD48}" srcOrd="0" destOrd="0" presId="urn:microsoft.com/office/officeart/2005/8/layout/hierarchy3"/>
    <dgm:cxn modelId="{1F10670B-AEA6-4D0F-854D-23B61798D195}" srcId="{2EA915BE-A08A-412E-8565-3F91C46D4813}" destId="{E47A00AA-4CC0-42C2-9B41-1F8729EF0AC1}" srcOrd="2" destOrd="0" parTransId="{FA44B6F4-8D80-4F7E-AA9A-3B2BDC9CE1F8}" sibTransId="{076C4A24-45E1-45DE-B74F-5A79CB165978}"/>
    <dgm:cxn modelId="{22999DC5-0A49-424C-A705-D95A458E633F}" type="presOf" srcId="{A31F962B-2113-4520-96DB-012CB410F013}" destId="{E4ACD340-A064-40AB-AA87-6BD28B493856}" srcOrd="0" destOrd="0" presId="urn:microsoft.com/office/officeart/2005/8/layout/hierarchy3"/>
    <dgm:cxn modelId="{AE3AD7EC-72F4-4908-BCE3-5B5C5671959D}" type="presOf" srcId="{F731F090-8EFB-43A9-8AC4-524C45D18151}" destId="{A52BFE3A-DF5F-4122-9D8D-D9FBF31C5B11}" srcOrd="0" destOrd="0" presId="urn:microsoft.com/office/officeart/2005/8/layout/hierarchy3"/>
    <dgm:cxn modelId="{FCCCD4F5-C66B-4578-A91D-E7E74451B7DB}" type="presOf" srcId="{212B1023-4500-4D83-B693-8D39A45113EB}" destId="{3DC85E18-7D8C-4068-8803-A6DCD01BF008}" srcOrd="0" destOrd="0" presId="urn:microsoft.com/office/officeart/2005/8/layout/hierarchy3"/>
    <dgm:cxn modelId="{FA594B4A-D11B-40B4-A55D-B7B37F1AE05F}" type="presOf" srcId="{FA44B6F4-8D80-4F7E-AA9A-3B2BDC9CE1F8}" destId="{BC5C34B8-6471-4F05-A4CA-29682B6A659D}" srcOrd="0" destOrd="0" presId="urn:microsoft.com/office/officeart/2005/8/layout/hierarchy3"/>
    <dgm:cxn modelId="{4693BE18-D6A6-48F8-B120-CE8F4492CDBF}" type="presOf" srcId="{F7153905-5320-45C8-972D-5E790E9B7706}" destId="{8EAFD30E-498E-4880-8C9A-0CF07F00D3E5}" srcOrd="0" destOrd="0" presId="urn:microsoft.com/office/officeart/2005/8/layout/hierarchy3"/>
    <dgm:cxn modelId="{877850A3-095F-4DED-91DE-058891AFC91A}" srcId="{2EA915BE-A08A-412E-8565-3F91C46D4813}" destId="{F731F090-8EFB-43A9-8AC4-524C45D18151}" srcOrd="1" destOrd="0" parTransId="{A31F962B-2113-4520-96DB-012CB410F013}" sibTransId="{49619039-0B6E-4FE4-81C6-9B023073D767}"/>
    <dgm:cxn modelId="{C6BD018D-9E5C-4B34-BAEA-A0C3CFC6023C}" srcId="{0D72DA7A-3F08-4384-B0C3-611828C255B8}" destId="{2EA915BE-A08A-412E-8565-3F91C46D4813}" srcOrd="0" destOrd="0" parTransId="{E07FC4E9-68F9-4036-8E2D-63025F6CF218}" sibTransId="{07AA042D-5238-4AD0-B92F-3148CD26E7CA}"/>
    <dgm:cxn modelId="{EF8A2717-C8C9-45D8-9ACA-18F89F310CC9}" type="presOf" srcId="{2EA915BE-A08A-412E-8565-3F91C46D4813}" destId="{9A11D623-91F4-4459-90FB-36CF8F372B0C}" srcOrd="1" destOrd="0" presId="urn:microsoft.com/office/officeart/2005/8/layout/hierarchy3"/>
    <dgm:cxn modelId="{AD784728-23CD-45CD-9629-0DAD33F32593}" type="presParOf" srcId="{21027C01-97C2-466E-9EBB-D294AC267FDB}" destId="{7791B514-07C2-4D1C-B5B1-855E50ED5EE0}" srcOrd="0" destOrd="0" presId="urn:microsoft.com/office/officeart/2005/8/layout/hierarchy3"/>
    <dgm:cxn modelId="{8AF79816-668E-4626-86E0-E4E0E99404C2}" type="presParOf" srcId="{7791B514-07C2-4D1C-B5B1-855E50ED5EE0}" destId="{5014B58A-320E-4E5D-B963-4B8F7C7940E5}" srcOrd="0" destOrd="0" presId="urn:microsoft.com/office/officeart/2005/8/layout/hierarchy3"/>
    <dgm:cxn modelId="{7694E8CE-8E60-4843-A2C9-22CEA3A24D2F}" type="presParOf" srcId="{5014B58A-320E-4E5D-B963-4B8F7C7940E5}" destId="{F0382761-1A4C-467D-AB47-1A62D1A84E52}" srcOrd="0" destOrd="0" presId="urn:microsoft.com/office/officeart/2005/8/layout/hierarchy3"/>
    <dgm:cxn modelId="{319B0809-6E8D-468D-BCF9-5AEC47FB44F2}" type="presParOf" srcId="{5014B58A-320E-4E5D-B963-4B8F7C7940E5}" destId="{9A11D623-91F4-4459-90FB-36CF8F372B0C}" srcOrd="1" destOrd="0" presId="urn:microsoft.com/office/officeart/2005/8/layout/hierarchy3"/>
    <dgm:cxn modelId="{3639A532-7862-4325-939D-739B290B4CF6}" type="presParOf" srcId="{7791B514-07C2-4D1C-B5B1-855E50ED5EE0}" destId="{DCC17B50-7EC6-4E35-AA90-BBD67305EC4D}" srcOrd="1" destOrd="0" presId="urn:microsoft.com/office/officeart/2005/8/layout/hierarchy3"/>
    <dgm:cxn modelId="{BD6454B0-91ED-4CA6-9F65-74A502F54E14}" type="presParOf" srcId="{DCC17B50-7EC6-4E35-AA90-BBD67305EC4D}" destId="{8EAFD30E-498E-4880-8C9A-0CF07F00D3E5}" srcOrd="0" destOrd="0" presId="urn:microsoft.com/office/officeart/2005/8/layout/hierarchy3"/>
    <dgm:cxn modelId="{4FC6E16C-EDE3-4E20-BF05-0A07A64D5F51}" type="presParOf" srcId="{DCC17B50-7EC6-4E35-AA90-BBD67305EC4D}" destId="{3DC85E18-7D8C-4068-8803-A6DCD01BF008}" srcOrd="1" destOrd="0" presId="urn:microsoft.com/office/officeart/2005/8/layout/hierarchy3"/>
    <dgm:cxn modelId="{7B58CC06-3613-407F-A6B6-9D7022281AE9}" type="presParOf" srcId="{DCC17B50-7EC6-4E35-AA90-BBD67305EC4D}" destId="{E4ACD340-A064-40AB-AA87-6BD28B493856}" srcOrd="2" destOrd="0" presId="urn:microsoft.com/office/officeart/2005/8/layout/hierarchy3"/>
    <dgm:cxn modelId="{F1615A49-71E5-4285-83B3-B58000021A2F}" type="presParOf" srcId="{DCC17B50-7EC6-4E35-AA90-BBD67305EC4D}" destId="{A52BFE3A-DF5F-4122-9D8D-D9FBF31C5B11}" srcOrd="3" destOrd="0" presId="urn:microsoft.com/office/officeart/2005/8/layout/hierarchy3"/>
    <dgm:cxn modelId="{919D114B-B441-4E3B-AD00-0E22F653271C}" type="presParOf" srcId="{DCC17B50-7EC6-4E35-AA90-BBD67305EC4D}" destId="{BC5C34B8-6471-4F05-A4CA-29682B6A659D}" srcOrd="4" destOrd="0" presId="urn:microsoft.com/office/officeart/2005/8/layout/hierarchy3"/>
    <dgm:cxn modelId="{77BB63CF-92B0-4696-9100-E1A5142B5260}" type="presParOf" srcId="{DCC17B50-7EC6-4E35-AA90-BBD67305EC4D}" destId="{825D3ED6-5CCF-4043-873D-162DABFFDD48}" srcOrd="5" destOrd="0" presId="urn:microsoft.com/office/officeart/2005/8/layout/hierarchy3"/>
    <dgm:cxn modelId="{CFB07D1B-A49E-4218-8507-9F7F57C6E0EC}" type="presParOf" srcId="{DCC17B50-7EC6-4E35-AA90-BBD67305EC4D}" destId="{56F787DB-3E35-449C-B934-657741617C6E}" srcOrd="6" destOrd="0" presId="urn:microsoft.com/office/officeart/2005/8/layout/hierarchy3"/>
    <dgm:cxn modelId="{9D6F267A-5599-4762-963D-6D8E775590D3}" type="presParOf" srcId="{DCC17B50-7EC6-4E35-AA90-BBD67305EC4D}" destId="{1BADB773-15F6-443D-A007-D2AC28FE4E1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72DA7A-3F08-4384-B0C3-611828C255B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915BE-A08A-412E-8565-3F91C46D4813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3200" b="1" dirty="0" smtClean="0">
              <a:solidFill>
                <a:schemeClr val="bg1"/>
              </a:solidFill>
            </a:rPr>
            <a:t>Data Lain</a:t>
          </a:r>
          <a:endParaRPr lang="en-US" sz="3200" b="1" dirty="0">
            <a:solidFill>
              <a:schemeClr val="bg1"/>
            </a:solidFill>
          </a:endParaRPr>
        </a:p>
      </dgm:t>
    </dgm:pt>
    <dgm:pt modelId="{E07FC4E9-68F9-4036-8E2D-63025F6CF218}" type="parTrans" cxnId="{C6BD018D-9E5C-4B34-BAEA-A0C3CFC6023C}">
      <dgm:prSet/>
      <dgm:spPr/>
      <dgm:t>
        <a:bodyPr/>
        <a:lstStyle/>
        <a:p>
          <a:endParaRPr lang="en-US" sz="2400"/>
        </a:p>
      </dgm:t>
    </dgm:pt>
    <dgm:pt modelId="{07AA042D-5238-4AD0-B92F-3148CD26E7CA}" type="sibTrans" cxnId="{C6BD018D-9E5C-4B34-BAEA-A0C3CFC6023C}">
      <dgm:prSet/>
      <dgm:spPr/>
      <dgm:t>
        <a:bodyPr/>
        <a:lstStyle/>
        <a:p>
          <a:endParaRPr lang="en-US" sz="2400"/>
        </a:p>
      </dgm:t>
    </dgm:pt>
    <dgm:pt modelId="{212B1023-4500-4D83-B693-8D39A45113EB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pPr algn="l"/>
          <a:r>
            <a:rPr lang="en-US" sz="2800" dirty="0" smtClean="0"/>
            <a:t>Radio </a:t>
          </a:r>
          <a:r>
            <a:rPr lang="en-US" sz="2800" dirty="0" err="1" smtClean="0"/>
            <a:t>Komunitas</a:t>
          </a:r>
          <a:endParaRPr lang="en-US" sz="2800" dirty="0">
            <a:solidFill>
              <a:srgbClr val="002060"/>
            </a:solidFill>
          </a:endParaRPr>
        </a:p>
      </dgm:t>
    </dgm:pt>
    <dgm:pt modelId="{F7153905-5320-45C8-972D-5E790E9B7706}" type="parTrans" cxnId="{D7920951-FDD7-4CCB-9328-AD9BFBD9867C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90A6292A-4D22-41F4-9733-F16C829D3E9C}" type="sibTrans" cxnId="{D7920951-FDD7-4CCB-9328-AD9BFBD9867C}">
      <dgm:prSet/>
      <dgm:spPr/>
      <dgm:t>
        <a:bodyPr/>
        <a:lstStyle/>
        <a:p>
          <a:endParaRPr lang="en-US" sz="2400"/>
        </a:p>
      </dgm:t>
    </dgm:pt>
    <dgm:pt modelId="{F731F090-8EFB-43A9-8AC4-524C45D1815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pPr algn="l"/>
          <a:r>
            <a:rPr lang="en-US" sz="2800" dirty="0" smtClean="0"/>
            <a:t>Taman </a:t>
          </a:r>
          <a:r>
            <a:rPr lang="en-US" sz="2800" dirty="0" err="1" smtClean="0"/>
            <a:t>Pustaka</a:t>
          </a:r>
          <a:endParaRPr lang="en-US" sz="2800" dirty="0">
            <a:solidFill>
              <a:srgbClr val="002060"/>
            </a:solidFill>
          </a:endParaRPr>
        </a:p>
      </dgm:t>
    </dgm:pt>
    <dgm:pt modelId="{A31F962B-2113-4520-96DB-012CB410F013}" type="parTrans" cxnId="{877850A3-095F-4DED-91DE-058891AFC91A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49619039-0B6E-4FE4-81C6-9B023073D767}" type="sibTrans" cxnId="{877850A3-095F-4DED-91DE-058891AFC91A}">
      <dgm:prSet/>
      <dgm:spPr/>
      <dgm:t>
        <a:bodyPr/>
        <a:lstStyle/>
        <a:p>
          <a:endParaRPr lang="en-US" sz="2400"/>
        </a:p>
      </dgm:t>
    </dgm:pt>
    <dgm:pt modelId="{E47A00AA-4CC0-42C2-9B41-1F8729EF0AC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pPr algn="l"/>
          <a:r>
            <a:rPr lang="en-US" sz="2800" dirty="0" err="1" smtClean="0"/>
            <a:t>Lainnya</a:t>
          </a:r>
          <a:endParaRPr lang="en-US" sz="2800" dirty="0">
            <a:solidFill>
              <a:srgbClr val="002060"/>
            </a:solidFill>
          </a:endParaRPr>
        </a:p>
      </dgm:t>
    </dgm:pt>
    <dgm:pt modelId="{FA44B6F4-8D80-4F7E-AA9A-3B2BDC9CE1F8}" type="parTrans" cxnId="{1F10670B-AEA6-4D0F-854D-23B61798D195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 sz="2400"/>
        </a:p>
      </dgm:t>
    </dgm:pt>
    <dgm:pt modelId="{076C4A24-45E1-45DE-B74F-5A79CB165978}" type="sibTrans" cxnId="{1F10670B-AEA6-4D0F-854D-23B61798D195}">
      <dgm:prSet/>
      <dgm:spPr/>
      <dgm:t>
        <a:bodyPr/>
        <a:lstStyle/>
        <a:p>
          <a:endParaRPr lang="en-US" sz="2400"/>
        </a:p>
      </dgm:t>
    </dgm:pt>
    <dgm:pt modelId="{21027C01-97C2-466E-9EBB-D294AC267FDB}" type="pres">
      <dgm:prSet presAssocID="{0D72DA7A-3F08-4384-B0C3-611828C255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1B514-07C2-4D1C-B5B1-855E50ED5EE0}" type="pres">
      <dgm:prSet presAssocID="{2EA915BE-A08A-412E-8565-3F91C46D4813}" presName="root" presStyleCnt="0"/>
      <dgm:spPr/>
    </dgm:pt>
    <dgm:pt modelId="{5014B58A-320E-4E5D-B963-4B8F7C7940E5}" type="pres">
      <dgm:prSet presAssocID="{2EA915BE-A08A-412E-8565-3F91C46D4813}" presName="rootComposite" presStyleCnt="0"/>
      <dgm:spPr/>
    </dgm:pt>
    <dgm:pt modelId="{F0382761-1A4C-467D-AB47-1A62D1A84E52}" type="pres">
      <dgm:prSet presAssocID="{2EA915BE-A08A-412E-8565-3F91C46D4813}" presName="rootText" presStyleLbl="node1" presStyleIdx="0" presStyleCnt="1" custScaleX="286006"/>
      <dgm:spPr/>
      <dgm:t>
        <a:bodyPr/>
        <a:lstStyle/>
        <a:p>
          <a:endParaRPr lang="en-US"/>
        </a:p>
      </dgm:t>
    </dgm:pt>
    <dgm:pt modelId="{9A11D623-91F4-4459-90FB-36CF8F372B0C}" type="pres">
      <dgm:prSet presAssocID="{2EA915BE-A08A-412E-8565-3F91C46D4813}" presName="rootConnector" presStyleLbl="node1" presStyleIdx="0" presStyleCnt="1"/>
      <dgm:spPr/>
      <dgm:t>
        <a:bodyPr/>
        <a:lstStyle/>
        <a:p>
          <a:endParaRPr lang="en-US"/>
        </a:p>
      </dgm:t>
    </dgm:pt>
    <dgm:pt modelId="{DCC17B50-7EC6-4E35-AA90-BBD67305EC4D}" type="pres">
      <dgm:prSet presAssocID="{2EA915BE-A08A-412E-8565-3F91C46D4813}" presName="childShape" presStyleCnt="0"/>
      <dgm:spPr/>
    </dgm:pt>
    <dgm:pt modelId="{8EAFD30E-498E-4880-8C9A-0CF07F00D3E5}" type="pres">
      <dgm:prSet presAssocID="{F7153905-5320-45C8-972D-5E790E9B7706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DC85E18-7D8C-4068-8803-A6DCD01BF008}" type="pres">
      <dgm:prSet presAssocID="{212B1023-4500-4D83-B693-8D39A45113EB}" presName="childText" presStyleLbl="bgAcc1" presStyleIdx="0" presStyleCnt="3" custScaleX="207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D340-A064-40AB-AA87-6BD28B493856}" type="pres">
      <dgm:prSet presAssocID="{A31F962B-2113-4520-96DB-012CB410F013}" presName="Name13" presStyleLbl="parChTrans1D2" presStyleIdx="1" presStyleCnt="3"/>
      <dgm:spPr/>
      <dgm:t>
        <a:bodyPr/>
        <a:lstStyle/>
        <a:p>
          <a:endParaRPr lang="en-US"/>
        </a:p>
      </dgm:t>
    </dgm:pt>
    <dgm:pt modelId="{A52BFE3A-DF5F-4122-9D8D-D9FBF31C5B11}" type="pres">
      <dgm:prSet presAssocID="{F731F090-8EFB-43A9-8AC4-524C45D18151}" presName="childText" presStyleLbl="bgAcc1" presStyleIdx="1" presStyleCnt="3" custScaleX="207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C34B8-6471-4F05-A4CA-29682B6A659D}" type="pres">
      <dgm:prSet presAssocID="{FA44B6F4-8D80-4F7E-AA9A-3B2BDC9CE1F8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25D3ED6-5CCF-4043-873D-162DABFFDD48}" type="pres">
      <dgm:prSet presAssocID="{E47A00AA-4CC0-42C2-9B41-1F8729EF0AC1}" presName="childText" presStyleLbl="bgAcc1" presStyleIdx="2" presStyleCnt="3" custScaleX="204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1F339-6BA6-4490-ACB0-9230D0BDA56F}" type="presOf" srcId="{0D72DA7A-3F08-4384-B0C3-611828C255B8}" destId="{21027C01-97C2-466E-9EBB-D294AC267FDB}" srcOrd="0" destOrd="0" presId="urn:microsoft.com/office/officeart/2005/8/layout/hierarchy3"/>
    <dgm:cxn modelId="{4092C9B1-8B95-4E52-AF5C-F7EB9A850976}" type="presOf" srcId="{F731F090-8EFB-43A9-8AC4-524C45D18151}" destId="{A52BFE3A-DF5F-4122-9D8D-D9FBF31C5B11}" srcOrd="0" destOrd="0" presId="urn:microsoft.com/office/officeart/2005/8/layout/hierarchy3"/>
    <dgm:cxn modelId="{D7920951-FDD7-4CCB-9328-AD9BFBD9867C}" srcId="{2EA915BE-A08A-412E-8565-3F91C46D4813}" destId="{212B1023-4500-4D83-B693-8D39A45113EB}" srcOrd="0" destOrd="0" parTransId="{F7153905-5320-45C8-972D-5E790E9B7706}" sibTransId="{90A6292A-4D22-41F4-9733-F16C829D3E9C}"/>
    <dgm:cxn modelId="{860BD684-FE4F-44CE-840E-F095DF8AEEA9}" type="presOf" srcId="{212B1023-4500-4D83-B693-8D39A45113EB}" destId="{3DC85E18-7D8C-4068-8803-A6DCD01BF008}" srcOrd="0" destOrd="0" presId="urn:microsoft.com/office/officeart/2005/8/layout/hierarchy3"/>
    <dgm:cxn modelId="{14322F19-2ACA-4DAE-AC61-3BEA46A054CC}" type="presOf" srcId="{F7153905-5320-45C8-972D-5E790E9B7706}" destId="{8EAFD30E-498E-4880-8C9A-0CF07F00D3E5}" srcOrd="0" destOrd="0" presId="urn:microsoft.com/office/officeart/2005/8/layout/hierarchy3"/>
    <dgm:cxn modelId="{9DB07611-EC2A-4ACE-ADE4-9C03F719FE69}" type="presOf" srcId="{2EA915BE-A08A-412E-8565-3F91C46D4813}" destId="{F0382761-1A4C-467D-AB47-1A62D1A84E52}" srcOrd="0" destOrd="0" presId="urn:microsoft.com/office/officeart/2005/8/layout/hierarchy3"/>
    <dgm:cxn modelId="{A8F5AB2F-D279-4DAF-A495-FDA2E77F3DF5}" type="presOf" srcId="{A31F962B-2113-4520-96DB-012CB410F013}" destId="{E4ACD340-A064-40AB-AA87-6BD28B493856}" srcOrd="0" destOrd="0" presId="urn:microsoft.com/office/officeart/2005/8/layout/hierarchy3"/>
    <dgm:cxn modelId="{1F10670B-AEA6-4D0F-854D-23B61798D195}" srcId="{2EA915BE-A08A-412E-8565-3F91C46D4813}" destId="{E47A00AA-4CC0-42C2-9B41-1F8729EF0AC1}" srcOrd="2" destOrd="0" parTransId="{FA44B6F4-8D80-4F7E-AA9A-3B2BDC9CE1F8}" sibTransId="{076C4A24-45E1-45DE-B74F-5A79CB165978}"/>
    <dgm:cxn modelId="{C6BD018D-9E5C-4B34-BAEA-A0C3CFC6023C}" srcId="{0D72DA7A-3F08-4384-B0C3-611828C255B8}" destId="{2EA915BE-A08A-412E-8565-3F91C46D4813}" srcOrd="0" destOrd="0" parTransId="{E07FC4E9-68F9-4036-8E2D-63025F6CF218}" sibTransId="{07AA042D-5238-4AD0-B92F-3148CD26E7CA}"/>
    <dgm:cxn modelId="{029D0660-2595-479D-A839-90929E1B5F79}" type="presOf" srcId="{FA44B6F4-8D80-4F7E-AA9A-3B2BDC9CE1F8}" destId="{BC5C34B8-6471-4F05-A4CA-29682B6A659D}" srcOrd="0" destOrd="0" presId="urn:microsoft.com/office/officeart/2005/8/layout/hierarchy3"/>
    <dgm:cxn modelId="{C032BC37-9870-4722-84DB-7DB4603F6422}" type="presOf" srcId="{E47A00AA-4CC0-42C2-9B41-1F8729EF0AC1}" destId="{825D3ED6-5CCF-4043-873D-162DABFFDD48}" srcOrd="0" destOrd="0" presId="urn:microsoft.com/office/officeart/2005/8/layout/hierarchy3"/>
    <dgm:cxn modelId="{877850A3-095F-4DED-91DE-058891AFC91A}" srcId="{2EA915BE-A08A-412E-8565-3F91C46D4813}" destId="{F731F090-8EFB-43A9-8AC4-524C45D18151}" srcOrd="1" destOrd="0" parTransId="{A31F962B-2113-4520-96DB-012CB410F013}" sibTransId="{49619039-0B6E-4FE4-81C6-9B023073D767}"/>
    <dgm:cxn modelId="{2FC49B59-9EC9-49D7-8D58-4A06B76820B5}" type="presOf" srcId="{2EA915BE-A08A-412E-8565-3F91C46D4813}" destId="{9A11D623-91F4-4459-90FB-36CF8F372B0C}" srcOrd="1" destOrd="0" presId="urn:microsoft.com/office/officeart/2005/8/layout/hierarchy3"/>
    <dgm:cxn modelId="{BAC945FA-4A68-4B5A-9CEB-250D8E0F6845}" type="presParOf" srcId="{21027C01-97C2-466E-9EBB-D294AC267FDB}" destId="{7791B514-07C2-4D1C-B5B1-855E50ED5EE0}" srcOrd="0" destOrd="0" presId="urn:microsoft.com/office/officeart/2005/8/layout/hierarchy3"/>
    <dgm:cxn modelId="{0047225C-D8F4-451E-BF94-118CA41F9591}" type="presParOf" srcId="{7791B514-07C2-4D1C-B5B1-855E50ED5EE0}" destId="{5014B58A-320E-4E5D-B963-4B8F7C7940E5}" srcOrd="0" destOrd="0" presId="urn:microsoft.com/office/officeart/2005/8/layout/hierarchy3"/>
    <dgm:cxn modelId="{60204B30-06CA-4451-A8A5-308D25E369E1}" type="presParOf" srcId="{5014B58A-320E-4E5D-B963-4B8F7C7940E5}" destId="{F0382761-1A4C-467D-AB47-1A62D1A84E52}" srcOrd="0" destOrd="0" presId="urn:microsoft.com/office/officeart/2005/8/layout/hierarchy3"/>
    <dgm:cxn modelId="{3C59FE04-C0EC-4B90-9E78-1EEF1CDCB98A}" type="presParOf" srcId="{5014B58A-320E-4E5D-B963-4B8F7C7940E5}" destId="{9A11D623-91F4-4459-90FB-36CF8F372B0C}" srcOrd="1" destOrd="0" presId="urn:microsoft.com/office/officeart/2005/8/layout/hierarchy3"/>
    <dgm:cxn modelId="{4D62FB38-BFA8-4E8E-A0A0-E40E50F8B276}" type="presParOf" srcId="{7791B514-07C2-4D1C-B5B1-855E50ED5EE0}" destId="{DCC17B50-7EC6-4E35-AA90-BBD67305EC4D}" srcOrd="1" destOrd="0" presId="urn:microsoft.com/office/officeart/2005/8/layout/hierarchy3"/>
    <dgm:cxn modelId="{53435399-BF94-456A-8B04-4CB2D82D279F}" type="presParOf" srcId="{DCC17B50-7EC6-4E35-AA90-BBD67305EC4D}" destId="{8EAFD30E-498E-4880-8C9A-0CF07F00D3E5}" srcOrd="0" destOrd="0" presId="urn:microsoft.com/office/officeart/2005/8/layout/hierarchy3"/>
    <dgm:cxn modelId="{2EF4C959-BA44-4990-B3AE-D56D581BF54F}" type="presParOf" srcId="{DCC17B50-7EC6-4E35-AA90-BBD67305EC4D}" destId="{3DC85E18-7D8C-4068-8803-A6DCD01BF008}" srcOrd="1" destOrd="0" presId="urn:microsoft.com/office/officeart/2005/8/layout/hierarchy3"/>
    <dgm:cxn modelId="{B14E3586-2016-48E9-8F47-439A17AE8F43}" type="presParOf" srcId="{DCC17B50-7EC6-4E35-AA90-BBD67305EC4D}" destId="{E4ACD340-A064-40AB-AA87-6BD28B493856}" srcOrd="2" destOrd="0" presId="urn:microsoft.com/office/officeart/2005/8/layout/hierarchy3"/>
    <dgm:cxn modelId="{B319A631-7A93-4618-9067-42015A6E9BC8}" type="presParOf" srcId="{DCC17B50-7EC6-4E35-AA90-BBD67305EC4D}" destId="{A52BFE3A-DF5F-4122-9D8D-D9FBF31C5B11}" srcOrd="3" destOrd="0" presId="urn:microsoft.com/office/officeart/2005/8/layout/hierarchy3"/>
    <dgm:cxn modelId="{EE3C0C2D-6DD8-43F6-AEC1-F9278828E4C3}" type="presParOf" srcId="{DCC17B50-7EC6-4E35-AA90-BBD67305EC4D}" destId="{BC5C34B8-6471-4F05-A4CA-29682B6A659D}" srcOrd="4" destOrd="0" presId="urn:microsoft.com/office/officeart/2005/8/layout/hierarchy3"/>
    <dgm:cxn modelId="{871B42E4-F117-42FC-B8C4-A06B8906B35E}" type="presParOf" srcId="{DCC17B50-7EC6-4E35-AA90-BBD67305EC4D}" destId="{825D3ED6-5CCF-4043-873D-162DABFFDD4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44324-EC70-4594-B6B8-137EA8E16DE6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8EDC9-D96A-4366-86FA-DA0DD0BD9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9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08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50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780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81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28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558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76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37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14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1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495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C31E-761D-4550-B3F5-A44A14462C2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1CF5-0B9E-4712-A667-123EF36F4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053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0417" y="1738744"/>
            <a:ext cx="6205193" cy="23876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(SIM)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Persyarikatan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Muhammadiyah</a:t>
            </a:r>
            <a:endParaRPr lang="en-US" sz="4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5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896606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Siapakah</a:t>
            </a:r>
            <a:r>
              <a:rPr kumimoji="0" lang="sv-SE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Peng-Imput Data Utama</a:t>
            </a: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4537" y="1954079"/>
            <a:ext cx="8282960" cy="3698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Tenaga</a:t>
            </a:r>
            <a:r>
              <a:rPr lang="en-US" sz="3200" dirty="0" smtClean="0">
                <a:solidFill>
                  <a:schemeClr val="bg1"/>
                </a:solidFill>
              </a:rPr>
              <a:t> ADMIN </a:t>
            </a:r>
            <a:r>
              <a:rPr lang="en-US" sz="3200" dirty="0" err="1" smtClean="0">
                <a:solidFill>
                  <a:schemeClr val="bg1"/>
                </a:solidFill>
              </a:rPr>
              <a:t>kesekretariatan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bawah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koordinasi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Sekretaris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masing-masing</a:t>
            </a:r>
            <a:r>
              <a:rPr lang="en-US" sz="3200" dirty="0" smtClean="0">
                <a:solidFill>
                  <a:schemeClr val="bg1"/>
                </a:solidFill>
              </a:rPr>
              <a:t> PDM </a:t>
            </a:r>
            <a:r>
              <a:rPr lang="en-US" sz="3200" dirty="0" err="1" smtClean="0">
                <a:solidFill>
                  <a:schemeClr val="bg1"/>
                </a:solidFill>
              </a:rPr>
              <a:t>di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seluruh</a:t>
            </a:r>
            <a:r>
              <a:rPr lang="en-US" sz="3200" dirty="0" smtClean="0">
                <a:solidFill>
                  <a:schemeClr val="bg1"/>
                </a:solidFill>
              </a:rPr>
              <a:t> Indonesia (INPUT, EDIT, HAPUS).</a:t>
            </a:r>
          </a:p>
          <a:p>
            <a:pPr marL="174625" indent="-174625"/>
            <a:endParaRPr lang="en-US" sz="3200" dirty="0" smtClean="0">
              <a:solidFill>
                <a:schemeClr val="bg1"/>
              </a:solidFill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Tenaga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ADMIN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kesekretariatan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di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bawah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koordinasi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Sekretaris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PWM (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untuk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Profil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PWM, Data AUM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Aset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dimiliki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sym typeface="Wingdings" pitchFamily="2" charset="2"/>
              </a:rPr>
              <a:t>oleh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 PWM).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FOKOM\Downloads\bag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65" y="928262"/>
            <a:ext cx="8316817" cy="53894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0"/>
            <a:ext cx="2216727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/>
              <a:t>Hirarki</a:t>
            </a:r>
            <a:r>
              <a:rPr lang="en-US" sz="3600" b="1" dirty="0" smtClean="0"/>
              <a:t> Input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Pelaporan</a:t>
            </a:r>
            <a:endParaRPr lang="en-US" sz="3600" b="1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31647" y="2599326"/>
            <a:ext cx="1879" cy="151405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811586" y="2547258"/>
            <a:ext cx="1" cy="122790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76900" y="2769326"/>
            <a:ext cx="1201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PDM </a:t>
            </a:r>
            <a:r>
              <a:rPr lang="en-US" sz="2000" b="1" dirty="0" smtClean="0">
                <a:solidFill>
                  <a:srgbClr val="FFC000"/>
                </a:solidFill>
              </a:rPr>
              <a:t>DIPANEN</a:t>
            </a:r>
            <a:r>
              <a:rPr lang="en-US" sz="2000" dirty="0" smtClean="0"/>
              <a:t> </a:t>
            </a:r>
            <a:r>
              <a:rPr lang="en-US" dirty="0" smtClean="0"/>
              <a:t>PWM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84272" y="1014550"/>
            <a:ext cx="1" cy="122790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49586" y="1236618"/>
            <a:ext cx="1201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PWM </a:t>
            </a:r>
            <a:r>
              <a:rPr lang="en-US" sz="2000" b="1" dirty="0" smtClean="0">
                <a:solidFill>
                  <a:srgbClr val="FFC000"/>
                </a:solidFill>
              </a:rPr>
              <a:t>DIPANEN</a:t>
            </a:r>
            <a:r>
              <a:rPr lang="en-US" sz="2000" dirty="0" smtClean="0"/>
              <a:t> </a:t>
            </a:r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723014" y="5129350"/>
            <a:ext cx="1" cy="122790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88328" y="5351418"/>
            <a:ext cx="2107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PDM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BASIS UTAMA Data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/>
          <p:cNvSpPr txBox="1">
            <a:spLocks/>
          </p:cNvSpPr>
          <p:nvPr/>
        </p:nvSpPr>
        <p:spPr>
          <a:xfrm>
            <a:off x="1640976" y="859209"/>
            <a:ext cx="6444934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 DATABASE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830292" y="20658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935182" y="2161309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 txBox="1">
            <a:spLocks/>
          </p:cNvSpPr>
          <p:nvPr/>
        </p:nvSpPr>
        <p:spPr>
          <a:xfrm>
            <a:off x="1640976" y="859209"/>
            <a:ext cx="6444934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 DATABASE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18219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ight Arrow 16"/>
          <p:cNvSpPr/>
          <p:nvPr/>
        </p:nvSpPr>
        <p:spPr>
          <a:xfrm>
            <a:off x="4736209" y="2644048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2984" y="2511845"/>
            <a:ext cx="378980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PDM/PWM,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Berdiri</a:t>
            </a:r>
            <a:r>
              <a:rPr lang="en-US" dirty="0" smtClean="0">
                <a:solidFill>
                  <a:schemeClr val="tx2"/>
                </a:solidFill>
              </a:rPr>
              <a:t>, SK </a:t>
            </a:r>
            <a:r>
              <a:rPr lang="en-US" dirty="0" err="1" smtClean="0">
                <a:solidFill>
                  <a:schemeClr val="tx2"/>
                </a:solidFill>
              </a:rPr>
              <a:t>Pendirian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Ketua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Kontak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30351" y="3336281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74198" y="3315291"/>
            <a:ext cx="375859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Jabatan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Periode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44484" y="1516875"/>
            <a:ext cx="11480" cy="473845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42108" y="6236518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704996" y="3970340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1771" y="3838137"/>
            <a:ext cx="378980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Majelis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Berdiri</a:t>
            </a:r>
            <a:r>
              <a:rPr lang="en-US" dirty="0" smtClean="0">
                <a:solidFill>
                  <a:schemeClr val="tx2"/>
                </a:solidFill>
              </a:rPr>
              <a:t>, SK </a:t>
            </a:r>
            <a:r>
              <a:rPr lang="en-US" dirty="0" err="1" smtClean="0">
                <a:solidFill>
                  <a:schemeClr val="tx2"/>
                </a:solidFill>
              </a:rPr>
              <a:t>Pendirian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Ketua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Kontak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711495" y="4699644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242984" y="4592155"/>
            <a:ext cx="378980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Lembaga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Berdiri</a:t>
            </a:r>
            <a:r>
              <a:rPr lang="en-US" dirty="0" smtClean="0">
                <a:solidFill>
                  <a:schemeClr val="tx2"/>
                </a:solidFill>
              </a:rPr>
              <a:t>, SK </a:t>
            </a:r>
            <a:r>
              <a:rPr lang="en-US" dirty="0" err="1" smtClean="0">
                <a:solidFill>
                  <a:schemeClr val="tx2"/>
                </a:solidFill>
              </a:rPr>
              <a:t>Pendirian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Ketua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Kontak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715611" y="5408109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47100" y="5325334"/>
            <a:ext cx="378980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Ortom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Berdiri</a:t>
            </a:r>
            <a:r>
              <a:rPr lang="en-US" dirty="0" smtClean="0">
                <a:solidFill>
                  <a:schemeClr val="tx2"/>
                </a:solidFill>
              </a:rPr>
              <a:t>, SK </a:t>
            </a:r>
            <a:r>
              <a:rPr lang="en-US" dirty="0" err="1" smtClean="0">
                <a:solidFill>
                  <a:schemeClr val="tx2"/>
                </a:solidFill>
              </a:rPr>
              <a:t>Pendirian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Ketua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Kontak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935182" y="2161309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 txBox="1">
            <a:spLocks/>
          </p:cNvSpPr>
          <p:nvPr/>
        </p:nvSpPr>
        <p:spPr>
          <a:xfrm>
            <a:off x="1640976" y="859209"/>
            <a:ext cx="6444934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 DATABASE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18219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ight Arrow 16"/>
          <p:cNvSpPr/>
          <p:nvPr/>
        </p:nvSpPr>
        <p:spPr>
          <a:xfrm>
            <a:off x="4736209" y="2854117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2984" y="2697200"/>
            <a:ext cx="378980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PCM/PRM,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Berdiri</a:t>
            </a:r>
            <a:r>
              <a:rPr lang="en-US" dirty="0" smtClean="0">
                <a:solidFill>
                  <a:schemeClr val="tx2"/>
                </a:solidFill>
              </a:rPr>
              <a:t>, SK </a:t>
            </a:r>
            <a:r>
              <a:rPr lang="en-US" dirty="0" err="1" smtClean="0">
                <a:solidFill>
                  <a:schemeClr val="tx2"/>
                </a:solidFill>
              </a:rPr>
              <a:t>Pendirian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Ketua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Kontak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30351" y="3694634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49484" y="3673644"/>
            <a:ext cx="375859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Jabatan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Periode</a:t>
            </a:r>
            <a:r>
              <a:rPr lang="en-US" dirty="0" smtClean="0">
                <a:solidFill>
                  <a:schemeClr val="tx2"/>
                </a:solidFill>
              </a:rPr>
              <a:t>, 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44484" y="1516875"/>
            <a:ext cx="11480" cy="473845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42108" y="6236518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704996" y="4563476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711495" y="5292780"/>
            <a:ext cx="495760" cy="374574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3600" y="4443894"/>
            <a:ext cx="37585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Profesi</a:t>
            </a:r>
            <a:r>
              <a:rPr lang="en-US" dirty="0" smtClean="0">
                <a:solidFill>
                  <a:schemeClr val="tx2"/>
                </a:solidFill>
              </a:rPr>
              <a:t>, Lama </a:t>
            </a:r>
            <a:r>
              <a:rPr lang="en-US" dirty="0" err="1" smtClean="0">
                <a:solidFill>
                  <a:schemeClr val="tx2"/>
                </a:solidFill>
              </a:rPr>
              <a:t>Menjadi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Anggota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716" y="5189430"/>
            <a:ext cx="375859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Nama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Alamat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Profesi</a:t>
            </a:r>
            <a:r>
              <a:rPr lang="en-US" dirty="0" smtClean="0">
                <a:solidFill>
                  <a:schemeClr val="tx2"/>
                </a:solidFill>
              </a:rPr>
              <a:t>, Lama </a:t>
            </a:r>
            <a:r>
              <a:rPr lang="en-US" dirty="0" err="1" smtClean="0">
                <a:solidFill>
                  <a:schemeClr val="tx2"/>
                </a:solidFill>
              </a:rPr>
              <a:t>Menjadi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Anggota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dll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935182" y="2161309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 txBox="1">
            <a:spLocks/>
          </p:cNvSpPr>
          <p:nvPr/>
        </p:nvSpPr>
        <p:spPr>
          <a:xfrm>
            <a:off x="1640976" y="859209"/>
            <a:ext cx="6444934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 DATABASE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18219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ight Arrow 16"/>
          <p:cNvSpPr/>
          <p:nvPr/>
        </p:nvSpPr>
        <p:spPr>
          <a:xfrm>
            <a:off x="4736209" y="2854117"/>
            <a:ext cx="495760" cy="374574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2984" y="2635415"/>
            <a:ext cx="3789803" cy="83099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Sekolah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Alamat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Berdiri</a:t>
            </a:r>
            <a:r>
              <a:rPr lang="en-US" sz="1600" dirty="0" smtClean="0">
                <a:solidFill>
                  <a:schemeClr val="tx2"/>
                </a:solidFill>
              </a:rPr>
              <a:t>, SK </a:t>
            </a:r>
            <a:r>
              <a:rPr lang="en-US" sz="1600" dirty="0" err="1" smtClean="0">
                <a:solidFill>
                  <a:schemeClr val="tx2"/>
                </a:solidFill>
              </a:rPr>
              <a:t>Pendirian</a:t>
            </a:r>
            <a:r>
              <a:rPr lang="en-US" sz="1600" dirty="0" smtClean="0">
                <a:solidFill>
                  <a:schemeClr val="tx2"/>
                </a:solidFill>
              </a:rPr>
              <a:t>,  </a:t>
            </a:r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Pimpinan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Guru &amp; </a:t>
            </a:r>
            <a:r>
              <a:rPr lang="en-US" sz="1600" dirty="0" err="1" smtClean="0">
                <a:solidFill>
                  <a:schemeClr val="tx2"/>
                </a:solidFill>
              </a:rPr>
              <a:t>Pegawai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Siswa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Prestasi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Sarana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30351" y="3694634"/>
            <a:ext cx="495760" cy="374574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49484" y="3673644"/>
            <a:ext cx="3758590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AUM </a:t>
            </a:r>
            <a:r>
              <a:rPr lang="en-US" sz="1600" dirty="0" err="1" smtClean="0">
                <a:solidFill>
                  <a:schemeClr val="tx2"/>
                </a:solidFill>
              </a:rPr>
              <a:t>Kesehatan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Alamat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Poli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Ruang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Rawat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Pasien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Dokter</a:t>
            </a:r>
            <a:r>
              <a:rPr lang="en-US" sz="1600" dirty="0" smtClean="0">
                <a:solidFill>
                  <a:schemeClr val="tx2"/>
                </a:solidFill>
              </a:rPr>
              <a:t>, Para </a:t>
            </a:r>
            <a:r>
              <a:rPr lang="en-US" sz="1600" dirty="0" err="1" smtClean="0">
                <a:solidFill>
                  <a:schemeClr val="tx2"/>
                </a:solidFill>
              </a:rPr>
              <a:t>medis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44484" y="1516875"/>
            <a:ext cx="11480" cy="473845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42108" y="6236518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704996" y="4563476"/>
            <a:ext cx="495760" cy="374574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711495" y="5539920"/>
            <a:ext cx="495760" cy="374574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3600" y="4443894"/>
            <a:ext cx="3758590" cy="83099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AUM </a:t>
            </a:r>
            <a:r>
              <a:rPr lang="en-US" sz="1600" dirty="0" err="1" smtClean="0">
                <a:solidFill>
                  <a:schemeClr val="tx2"/>
                </a:solidFill>
              </a:rPr>
              <a:t>Ekonomi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Bidang</a:t>
            </a:r>
            <a:r>
              <a:rPr lang="en-US" sz="1600" dirty="0" smtClean="0">
                <a:solidFill>
                  <a:schemeClr val="tx2"/>
                </a:solidFill>
              </a:rPr>
              <a:t> Usaha, </a:t>
            </a:r>
            <a:r>
              <a:rPr lang="en-US" sz="1600" dirty="0" err="1" smtClean="0">
                <a:solidFill>
                  <a:schemeClr val="tx2"/>
                </a:solidFill>
              </a:rPr>
              <a:t>Alamat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Berdiri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Pengelola</a:t>
            </a:r>
            <a:r>
              <a:rPr lang="en-US" sz="1600" dirty="0" smtClean="0">
                <a:solidFill>
                  <a:schemeClr val="tx2"/>
                </a:solidFill>
              </a:rPr>
              <a:t>, Modal </a:t>
            </a:r>
            <a:r>
              <a:rPr lang="en-US" sz="1600" dirty="0" err="1" smtClean="0">
                <a:solidFill>
                  <a:schemeClr val="tx2"/>
                </a:solidFill>
              </a:rPr>
              <a:t>Awal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Omzet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716" y="5424213"/>
            <a:ext cx="3758590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Panti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Alamat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Pengurus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Sarana</a:t>
            </a:r>
            <a:r>
              <a:rPr lang="en-US" sz="1600" dirty="0" smtClean="0">
                <a:solidFill>
                  <a:schemeClr val="tx2"/>
                </a:solidFill>
              </a:rPr>
              <a:t>/</a:t>
            </a:r>
            <a:r>
              <a:rPr lang="en-US" sz="1600" dirty="0" err="1" smtClean="0">
                <a:solidFill>
                  <a:schemeClr val="tx2"/>
                </a:solidFill>
              </a:rPr>
              <a:t>Aset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Penghuni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935182" y="2161309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 txBox="1">
            <a:spLocks/>
          </p:cNvSpPr>
          <p:nvPr/>
        </p:nvSpPr>
        <p:spPr>
          <a:xfrm>
            <a:off x="1640976" y="859209"/>
            <a:ext cx="6444934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 DATABASE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18219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ight Arrow 16"/>
          <p:cNvSpPr/>
          <p:nvPr/>
        </p:nvSpPr>
        <p:spPr>
          <a:xfrm>
            <a:off x="4736209" y="2854117"/>
            <a:ext cx="495760" cy="374574"/>
          </a:xfrm>
          <a:prstGeom prst="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2984" y="2499488"/>
            <a:ext cx="378980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Identitas</a:t>
            </a:r>
            <a:r>
              <a:rPr lang="en-US" sz="1600" dirty="0" smtClean="0">
                <a:solidFill>
                  <a:schemeClr val="tx2"/>
                </a:solidFill>
              </a:rPr>
              <a:t> Tanah, </a:t>
            </a:r>
            <a:r>
              <a:rPr lang="en-US" sz="1600" dirty="0" err="1" smtClean="0">
                <a:solidFill>
                  <a:schemeClr val="tx2"/>
                </a:solidFill>
              </a:rPr>
              <a:t>Lokasi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Luas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Kepemilikan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Tahun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Kepemilikan</a:t>
            </a:r>
            <a:r>
              <a:rPr lang="en-US" sz="1600" dirty="0" smtClean="0">
                <a:solidFill>
                  <a:schemeClr val="tx2"/>
                </a:solidFill>
              </a:rPr>
              <a:t>, Status, No. </a:t>
            </a:r>
            <a:r>
              <a:rPr lang="en-US" sz="1600" dirty="0" err="1" smtClean="0">
                <a:solidFill>
                  <a:schemeClr val="tx2"/>
                </a:solidFill>
              </a:rPr>
              <a:t>Sertifikat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Taksiran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Harga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Pemanfaatan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730351" y="3694634"/>
            <a:ext cx="495760" cy="374574"/>
          </a:xfrm>
          <a:prstGeom prst="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49484" y="3488289"/>
            <a:ext cx="375859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/</a:t>
            </a:r>
            <a:r>
              <a:rPr lang="en-US" sz="1600" dirty="0" err="1" smtClean="0">
                <a:solidFill>
                  <a:schemeClr val="tx2"/>
                </a:solidFill>
              </a:rPr>
              <a:t>Jenis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Bangunan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Lokasi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Kepemilikan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Tahun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Dibangun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Luas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Pemanfaatan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44484" y="1516875"/>
            <a:ext cx="11480" cy="473845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42108" y="6236518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704996" y="4563476"/>
            <a:ext cx="495760" cy="374574"/>
          </a:xfrm>
          <a:prstGeom prst="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711495" y="5539920"/>
            <a:ext cx="495760" cy="374574"/>
          </a:xfrm>
          <a:prstGeom prst="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3600" y="4443894"/>
            <a:ext cx="375859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AUM </a:t>
            </a:r>
            <a:r>
              <a:rPr lang="en-US" sz="1600" dirty="0" err="1" smtClean="0">
                <a:solidFill>
                  <a:schemeClr val="tx2"/>
                </a:solidFill>
              </a:rPr>
              <a:t>Ekonomi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Bidang</a:t>
            </a:r>
            <a:r>
              <a:rPr lang="en-US" sz="1600" dirty="0" smtClean="0">
                <a:solidFill>
                  <a:schemeClr val="tx2"/>
                </a:solidFill>
              </a:rPr>
              <a:t> Usaha, </a:t>
            </a:r>
            <a:r>
              <a:rPr lang="en-US" sz="1600" dirty="0" err="1" smtClean="0">
                <a:solidFill>
                  <a:schemeClr val="tx2"/>
                </a:solidFill>
              </a:rPr>
              <a:t>Alamat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Berdiri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Pengelola</a:t>
            </a:r>
            <a:r>
              <a:rPr lang="en-US" sz="1600" dirty="0" smtClean="0">
                <a:solidFill>
                  <a:schemeClr val="tx2"/>
                </a:solidFill>
              </a:rPr>
              <a:t>, Modal </a:t>
            </a:r>
            <a:r>
              <a:rPr lang="en-US" sz="1600" dirty="0" err="1" smtClean="0">
                <a:solidFill>
                  <a:schemeClr val="tx2"/>
                </a:solidFill>
              </a:rPr>
              <a:t>Awal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Omzet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716" y="5424213"/>
            <a:ext cx="375859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</a:rPr>
              <a:t>Nama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Panti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Alamat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Pengurus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Sarana</a:t>
            </a:r>
            <a:r>
              <a:rPr lang="en-US" sz="1600" dirty="0" smtClean="0">
                <a:solidFill>
                  <a:schemeClr val="tx2"/>
                </a:solidFill>
              </a:rPr>
              <a:t>/</a:t>
            </a:r>
            <a:r>
              <a:rPr lang="en-US" sz="1600" dirty="0" err="1" smtClean="0">
                <a:solidFill>
                  <a:schemeClr val="tx2"/>
                </a:solidFill>
              </a:rPr>
              <a:t>Aset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Penghuni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dll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37773" y="2344140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5182" y="2161309"/>
            <a:ext cx="5403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 txBox="1">
            <a:spLocks/>
          </p:cNvSpPr>
          <p:nvPr/>
        </p:nvSpPr>
        <p:spPr>
          <a:xfrm>
            <a:off x="1640976" y="859209"/>
            <a:ext cx="6444934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 DATABASE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18219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ight Arrow 16"/>
          <p:cNvSpPr/>
          <p:nvPr/>
        </p:nvSpPr>
        <p:spPr>
          <a:xfrm>
            <a:off x="4575568" y="3088895"/>
            <a:ext cx="495760" cy="37457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30627" y="2993761"/>
            <a:ext cx="378980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Nama</a:t>
            </a:r>
            <a:r>
              <a:rPr lang="en-US" sz="1600" dirty="0" smtClean="0">
                <a:solidFill>
                  <a:schemeClr val="bg1"/>
                </a:solidFill>
              </a:rPr>
              <a:t> Radio </a:t>
            </a:r>
            <a:r>
              <a:rPr lang="en-US" sz="1600" dirty="0" err="1" smtClean="0">
                <a:solidFill>
                  <a:schemeClr val="bg1"/>
                </a:solidFill>
              </a:rPr>
              <a:t>Komunitas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Alamat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Berdiri</a:t>
            </a:r>
            <a:r>
              <a:rPr lang="en-US" sz="1600" dirty="0" smtClean="0">
                <a:solidFill>
                  <a:schemeClr val="bg1"/>
                </a:solidFill>
              </a:rPr>
              <a:t>, SK </a:t>
            </a:r>
            <a:r>
              <a:rPr lang="en-US" sz="1600" dirty="0" err="1" smtClean="0">
                <a:solidFill>
                  <a:schemeClr val="bg1"/>
                </a:solidFill>
              </a:rPr>
              <a:t>Pendirian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Pengelola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Karyawan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dll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7792" y="-2369226"/>
            <a:ext cx="11480" cy="473845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581426" y="4242194"/>
            <a:ext cx="495760" cy="374574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34743" y="4171792"/>
            <a:ext cx="378980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Nama</a:t>
            </a:r>
            <a:r>
              <a:rPr lang="en-US" sz="1600" dirty="0" smtClean="0">
                <a:solidFill>
                  <a:schemeClr val="bg1"/>
                </a:solidFill>
              </a:rPr>
              <a:t> Taman </a:t>
            </a:r>
            <a:r>
              <a:rPr lang="en-US" sz="1600" dirty="0" err="1" smtClean="0">
                <a:solidFill>
                  <a:schemeClr val="bg1"/>
                </a:solidFill>
              </a:rPr>
              <a:t>Pustaka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Alamat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Berdiri</a:t>
            </a:r>
            <a:r>
              <a:rPr lang="en-US" sz="1600" dirty="0" smtClean="0">
                <a:solidFill>
                  <a:schemeClr val="bg1"/>
                </a:solidFill>
              </a:rPr>
              <a:t>, SK </a:t>
            </a:r>
            <a:r>
              <a:rPr lang="en-US" sz="1600" dirty="0" err="1" smtClean="0">
                <a:solidFill>
                  <a:schemeClr val="bg1"/>
                </a:solidFill>
              </a:rPr>
              <a:t>Pendirian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Pengelola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Karyawan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dll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/>
          <p:cNvSpPr txBox="1">
            <a:spLocks/>
          </p:cNvSpPr>
          <p:nvPr/>
        </p:nvSpPr>
        <p:spPr>
          <a:xfrm>
            <a:off x="664791" y="1390550"/>
            <a:ext cx="7713089" cy="4194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Kasih..., 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 kita input-kan data selengkap-lengkapnya sesuai fitur yang ada dalam SIM-Database Muhammadiyah ini.  Semoga 1-2 bulan mendatang semua PDM dan PWM sudah mengisi data, sehingga</a:t>
            </a:r>
            <a:r>
              <a:rPr kumimoji="0" lang="sv-SE" sz="28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pada saat Muktamar Agustus 2015 nanti, Persyarikatan Muhammadiyah sudah mempunyai Pangkalan Data yang lengkap, akurat, dan dapat dipertanggungjawabkan untuk digunakan sebagai dasar perencanaan strategi organisasi ke depan....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48412"/>
            <a:ext cx="7886700" cy="92382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Mengapa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Perlu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Database?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21559"/>
            <a:ext cx="1633783" cy="7196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5400" dirty="0" smtClean="0"/>
              <a:t>Data</a:t>
            </a:r>
            <a:endParaRPr lang="en-US" sz="54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341382" y="2223131"/>
            <a:ext cx="6359557" cy="50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 atas kumpulan fakta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237362" y="2224735"/>
            <a:ext cx="6218" cy="1744150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2342950" y="2733757"/>
            <a:ext cx="6359557" cy="1429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Deskripsi Organisasi tentang Sumber Daya (resources) dan Kejadian/ Peristiwa (transaction)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5409" y="3798501"/>
            <a:ext cx="4498591" cy="1631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Data: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INPUT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STRATEGI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Persyarikatan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48412"/>
            <a:ext cx="7886700" cy="92382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Mengapa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Perlu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Database?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21559"/>
            <a:ext cx="1633783" cy="7196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5400" dirty="0" smtClean="0"/>
              <a:t>Data</a:t>
            </a:r>
            <a:endParaRPr lang="en-US" sz="54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341382" y="2223131"/>
            <a:ext cx="6359557" cy="50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 atas kumpulan fakta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237362" y="2224735"/>
            <a:ext cx="6218" cy="1744150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2342950" y="2733757"/>
            <a:ext cx="6359557" cy="1429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Deskripsi Organisasi tentang Sumber Daya (resources) dan Kejadian/ Peristiwa (transaction)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5409" y="3798501"/>
            <a:ext cx="4498591" cy="1631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Data: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INPUT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STRATEGI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Persyarikatan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972766" y="3258766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284940" y="4601593"/>
            <a:ext cx="2847366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636425" y="1767520"/>
            <a:ext cx="15890" cy="2541818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669730" y="2273300"/>
            <a:ext cx="8114347" cy="231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Kumpulan data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Persyarikatan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semua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tingkatan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diperiksa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program computer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64218" y="3999531"/>
            <a:ext cx="5996651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Pangkalan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Data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Persyarikatan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kerangkapan</a:t>
            </a:r>
            <a:r>
              <a:rPr lang="en-US" dirty="0" smtClean="0"/>
              <a:t> data (</a:t>
            </a:r>
            <a:r>
              <a:rPr lang="en-US" i="1" dirty="0" smtClean="0"/>
              <a:t>redundancy data</a:t>
            </a:r>
            <a:r>
              <a:rPr lang="en-US" dirty="0" smtClean="0"/>
              <a:t>).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Menyusun</a:t>
            </a:r>
            <a:r>
              <a:rPr lang="en-US" dirty="0" smtClean="0"/>
              <a:t> format yang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730263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 Persyarikatan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76214" y="1773946"/>
            <a:ext cx="8282960" cy="60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Basis Data/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Pangkalan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Data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Persyarikatan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Muhammadiyah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119150" y="-208983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636425" y="1767520"/>
            <a:ext cx="15890" cy="2541818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669730" y="2273300"/>
            <a:ext cx="8114347" cy="231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Kumpulan data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Persyarikatan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semua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tingkatan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diperiksa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program computer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64218" y="3999531"/>
            <a:ext cx="5996651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Pangkalan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Data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Persyarikatan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kerangkapan</a:t>
            </a:r>
            <a:r>
              <a:rPr lang="en-US" dirty="0" smtClean="0"/>
              <a:t> data (</a:t>
            </a:r>
            <a:r>
              <a:rPr lang="en-US" i="1" dirty="0" smtClean="0"/>
              <a:t>redundancy data</a:t>
            </a:r>
            <a:r>
              <a:rPr lang="en-US" dirty="0" smtClean="0"/>
              <a:t>).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Menyusun</a:t>
            </a:r>
            <a:r>
              <a:rPr lang="en-US" dirty="0" smtClean="0"/>
              <a:t> format yang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730263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 Persyarikatan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76214" y="1773946"/>
            <a:ext cx="8282960" cy="60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Basis Data/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Pangkalan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Data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Persyarikatan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Muhammadiyah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119150" y="-208983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128501" y="4275824"/>
            <a:ext cx="557080" cy="79193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2372" y="5133860"/>
            <a:ext cx="251184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:</a:t>
            </a:r>
          </a:p>
          <a:p>
            <a:r>
              <a:rPr lang="en-US" sz="2000" b="1" dirty="0" err="1" smtClean="0"/>
              <a:t>Pengumpulan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Pengelolaan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MANUAL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636425" y="1767520"/>
            <a:ext cx="15890" cy="2541818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669730" y="2273300"/>
            <a:ext cx="8114347" cy="231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Kumpulan data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Persyarikatan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semua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tingkatan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diperiksa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program computer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64218" y="3999531"/>
            <a:ext cx="5996651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Pangkalan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Data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Persyarikatan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kerangkapan</a:t>
            </a:r>
            <a:r>
              <a:rPr lang="en-US" dirty="0" smtClean="0"/>
              <a:t> data (</a:t>
            </a:r>
            <a:r>
              <a:rPr lang="en-US" i="1" dirty="0" smtClean="0"/>
              <a:t>redundancy data</a:t>
            </a:r>
            <a:r>
              <a:rPr lang="en-US" dirty="0" smtClean="0"/>
              <a:t>).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Menyusun</a:t>
            </a:r>
            <a:r>
              <a:rPr lang="en-US" dirty="0" smtClean="0"/>
              <a:t> format yang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730263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 Persyarikatan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76214" y="1773946"/>
            <a:ext cx="8282960" cy="60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Basis Data/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Pangkalan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Data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Persyarikatan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Muhammadiyah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119150" y="-208983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128501" y="4275824"/>
            <a:ext cx="557080" cy="79193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2372" y="5133860"/>
            <a:ext cx="251184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/>
              <a:t>Kondisi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:</a:t>
            </a:r>
          </a:p>
          <a:p>
            <a:r>
              <a:rPr lang="en-US" sz="2000" b="1" dirty="0" err="1" smtClean="0"/>
              <a:t>Pengumpulan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Pengelolaan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masih</a:t>
            </a:r>
            <a:r>
              <a:rPr lang="en-US" sz="2000" b="1" dirty="0" smtClean="0"/>
              <a:t> MANUAL</a:t>
            </a:r>
            <a:endParaRPr lang="en-US" sz="20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8304" y="4549966"/>
            <a:ext cx="1850833" cy="24677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165253" y="4516916"/>
            <a:ext cx="2633031" cy="23410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636425" y="1767520"/>
            <a:ext cx="15890" cy="2541818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669730" y="2273300"/>
            <a:ext cx="8114347" cy="231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Kumpulan data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Persyarikatan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semua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tingkatan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diperiksa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program computer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64218" y="3999531"/>
            <a:ext cx="5996651" cy="2462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Pangkalan</a:t>
            </a:r>
            <a:r>
              <a:rPr lang="en-US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Data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Persyarikatan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kerangkapan</a:t>
            </a:r>
            <a:r>
              <a:rPr lang="en-US" dirty="0" smtClean="0"/>
              <a:t> data (</a:t>
            </a:r>
            <a:r>
              <a:rPr lang="en-US" i="1" dirty="0" smtClean="0"/>
              <a:t>redundancy data</a:t>
            </a:r>
            <a:r>
              <a:rPr lang="en-US" dirty="0" smtClean="0"/>
              <a:t>).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dirty="0" err="1" smtClean="0"/>
              <a:t>Menyusun</a:t>
            </a:r>
            <a:r>
              <a:rPr lang="en-US" dirty="0" smtClean="0"/>
              <a:t> format yang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</p:txBody>
      </p:sp>
      <p:sp>
        <p:nvSpPr>
          <p:cNvPr id="12" name="Down Arrow 11"/>
          <p:cNvSpPr/>
          <p:nvPr/>
        </p:nvSpPr>
        <p:spPr>
          <a:xfrm>
            <a:off x="1119150" y="-208983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730263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 Persyarikatan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76214" y="1773946"/>
            <a:ext cx="8282960" cy="606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Basis Data/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Pangkalan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Data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Persyarikatan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Muhammadiyah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87826" y="4297857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55420" y="5640684"/>
            <a:ext cx="2008909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594911" y="1888707"/>
            <a:ext cx="1986" cy="3267187"/>
          </a:xfrm>
          <a:prstGeom prst="line">
            <a:avLst/>
          </a:prstGeom>
          <a:ln w="412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347969" y="-286101"/>
            <a:ext cx="797668" cy="12840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896606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SIM-Database Muhammadiyah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76214" y="1773946"/>
            <a:ext cx="8282960" cy="858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Informasi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Manajemen</a:t>
            </a:r>
            <a:r>
              <a:rPr lang="en-US" sz="2400" dirty="0" smtClean="0">
                <a:solidFill>
                  <a:srgbClr val="FFFF00"/>
                </a:solidFill>
              </a:rPr>
              <a:t>  Database </a:t>
            </a:r>
            <a:r>
              <a:rPr lang="en-US" sz="2400" dirty="0" err="1" smtClean="0">
                <a:solidFill>
                  <a:srgbClr val="FFFF00"/>
                </a:solidFill>
              </a:rPr>
              <a:t>Persyarikatan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Muhammadiyah</a:t>
            </a:r>
            <a:r>
              <a:rPr lang="en-US" sz="2400" dirty="0" smtClean="0">
                <a:solidFill>
                  <a:srgbClr val="FFFF00"/>
                </a:solidFill>
              </a:rPr>
              <a:t> (SIM-Database </a:t>
            </a:r>
            <a:r>
              <a:rPr lang="en-US" sz="2400" dirty="0" err="1" smtClean="0">
                <a:solidFill>
                  <a:srgbClr val="FFFF00"/>
                </a:solidFill>
              </a:rPr>
              <a:t>Muhammadiyah</a:t>
            </a:r>
            <a:r>
              <a:rPr lang="en-US" sz="2400" dirty="0" smtClean="0">
                <a:solidFill>
                  <a:srgbClr val="FFFF00"/>
                </a:solidFill>
              </a:rPr>
              <a:t>): 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”Software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aplikasi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mengelola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database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Persyarikatan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Muhammadiyah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secara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terintegrasi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semua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level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kepengurusan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bekerja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secara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online </a:t>
            </a:r>
            <a:r>
              <a:rPr lang="en-US" sz="2400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real time”.</a:t>
            </a:r>
            <a:endParaRPr lang="en-US" sz="24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676209" y="3734985"/>
            <a:ext cx="8282960" cy="2676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Dikembangkan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oleh</a:t>
            </a:r>
            <a:r>
              <a:rPr lang="en-US" sz="2400" dirty="0" smtClean="0">
                <a:solidFill>
                  <a:schemeClr val="bg1"/>
                </a:solidFill>
              </a:rPr>
              <a:t>:  Tim IT MPI-PP </a:t>
            </a:r>
            <a:r>
              <a:rPr lang="en-US" sz="2400" dirty="0" err="1" smtClean="0">
                <a:solidFill>
                  <a:schemeClr val="bg1"/>
                </a:solidFill>
              </a:rPr>
              <a:t>Muhammadiyah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SUDAH SIAP </a:t>
            </a:r>
            <a:r>
              <a:rPr lang="en-US" sz="2400" b="1" dirty="0" smtClean="0">
                <a:solidFill>
                  <a:srgbClr val="FFFF00"/>
                </a:solidFill>
              </a:rPr>
              <a:t>DIIMPLEMENTASIKAN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Data </a:t>
            </a:r>
            <a:r>
              <a:rPr lang="en-US" sz="2400" b="1" dirty="0" smtClean="0">
                <a:solidFill>
                  <a:srgbClr val="FFFF00"/>
                </a:solidFill>
              </a:rPr>
              <a:t>TERINTEGRASI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mulai</a:t>
            </a:r>
            <a:r>
              <a:rPr lang="en-US" sz="2400" dirty="0" smtClean="0">
                <a:solidFill>
                  <a:schemeClr val="bg1"/>
                </a:solidFill>
              </a:rPr>
              <a:t> PDM-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PWM- PP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Karakteristik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SIM-Database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Muhammadiyah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:</a:t>
            </a:r>
          </a:p>
          <a:p>
            <a:pPr marL="571500" indent="-174625">
              <a:buFont typeface="Wingdings" pitchFamily="2" charset="2"/>
              <a:buChar char="§"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Web-Based (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Berbasis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Web)</a:t>
            </a:r>
          </a:p>
          <a:p>
            <a:pPr marL="571500" indent="-174625">
              <a:buFont typeface="Wingdings" pitchFamily="2" charset="2"/>
              <a:buChar char="§"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Bahasa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Pemrograman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: PHP</a:t>
            </a:r>
          </a:p>
          <a:p>
            <a:pPr marL="571500" indent="-174625">
              <a:buFont typeface="Wingdings" pitchFamily="2" charset="2"/>
              <a:buChar char="§"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Database: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MySQL</a:t>
            </a:r>
            <a:endParaRPr lang="en-US" dirty="0" smtClean="0">
              <a:solidFill>
                <a:srgbClr val="FFC000"/>
              </a:solidFill>
              <a:sym typeface="Wingdings" pitchFamily="2" charset="2"/>
            </a:endParaRPr>
          </a:p>
          <a:p>
            <a:pPr marL="571500" indent="-174625">
              <a:buFont typeface="Wingdings" pitchFamily="2" charset="2"/>
              <a:buChar char="§"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User Friendly (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Mudah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Dioperasionalkan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3703" y="5299122"/>
            <a:ext cx="4098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174625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Akurat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Cepat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Aman</a:t>
            </a:r>
            <a:endParaRPr lang="en-US" dirty="0" smtClean="0">
              <a:solidFill>
                <a:srgbClr val="FFC000"/>
              </a:solidFill>
              <a:sym typeface="Wingdings" pitchFamily="2" charset="2"/>
            </a:endParaRPr>
          </a:p>
          <a:p>
            <a:pPr marL="571500" indent="-174625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Terintegrasi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dengan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 Website </a:t>
            </a:r>
            <a:r>
              <a:rPr lang="en-US" dirty="0" err="1" smtClean="0">
                <a:solidFill>
                  <a:srgbClr val="FFC000"/>
                </a:solidFill>
                <a:sym typeface="Wingdings" pitchFamily="2" charset="2"/>
              </a:rPr>
              <a:t>Muhammadiyah</a:t>
            </a:r>
            <a:endParaRPr lang="en-US" dirty="0" smtClean="0">
              <a:solidFill>
                <a:srgbClr val="FFC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/>
          <p:cNvSpPr txBox="1">
            <a:spLocks/>
          </p:cNvSpPr>
          <p:nvPr/>
        </p:nvSpPr>
        <p:spPr>
          <a:xfrm>
            <a:off x="177935" y="924523"/>
            <a:ext cx="8966065" cy="719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 Apa</a:t>
            </a:r>
            <a:r>
              <a:rPr kumimoji="0" lang="sv-SE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SIM-Database ini?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540" y="2094280"/>
            <a:ext cx="8533566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Manfaat</a:t>
            </a:r>
            <a:r>
              <a:rPr lang="en-US" sz="40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SIM-Database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PENGUMPULAN (</a:t>
            </a:r>
            <a:r>
              <a:rPr lang="en-US" sz="2800" dirty="0" err="1" smtClean="0"/>
              <a:t>Pendokumentasian</a:t>
            </a:r>
            <a:r>
              <a:rPr lang="en-US" sz="2800" dirty="0" smtClean="0"/>
              <a:t>) Data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Persyarikatan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Online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Terintegrasi</a:t>
            </a:r>
            <a:r>
              <a:rPr lang="en-US" sz="2800" dirty="0" smtClean="0"/>
              <a:t> (</a:t>
            </a:r>
            <a:r>
              <a:rPr lang="en-US" sz="2800" i="1" dirty="0" smtClean="0"/>
              <a:t>paperless</a:t>
            </a:r>
            <a:r>
              <a:rPr lang="en-US" sz="2800" dirty="0" smtClean="0"/>
              <a:t>). 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Mengolah</a:t>
            </a:r>
            <a:r>
              <a:rPr lang="en-US" sz="2800" dirty="0" smtClean="0"/>
              <a:t> Data yang </a:t>
            </a:r>
            <a:r>
              <a:rPr lang="en-US" sz="2800" i="1" dirty="0" smtClean="0"/>
              <a:t>computerized</a:t>
            </a:r>
            <a:r>
              <a:rPr lang="en-US" sz="2800" dirty="0" smtClean="0"/>
              <a:t>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, </a:t>
            </a:r>
            <a:r>
              <a:rPr lang="en-US" sz="2800" dirty="0" err="1" smtClean="0"/>
              <a:t>Menyajikan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Melaporkan</a:t>
            </a:r>
            <a:r>
              <a:rPr lang="en-US" sz="2800" dirty="0" smtClean="0"/>
              <a:t> Data: Real Time; </a:t>
            </a:r>
            <a:r>
              <a:rPr lang="en-US" sz="2800" dirty="0" err="1" smtClean="0"/>
              <a:t>Akurat</a:t>
            </a:r>
            <a:r>
              <a:rPr lang="en-US" sz="2800" dirty="0" smtClean="0"/>
              <a:t>; </a:t>
            </a:r>
            <a:r>
              <a:rPr lang="en-US" sz="2800" dirty="0" err="1" smtClean="0"/>
              <a:t>Cepat</a:t>
            </a:r>
            <a:r>
              <a:rPr lang="en-US" sz="2800" dirty="0" smtClean="0"/>
              <a:t>;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Suplai</a:t>
            </a:r>
            <a:r>
              <a:rPr lang="en-US" sz="2800" dirty="0" smtClean="0"/>
              <a:t> data </a:t>
            </a:r>
            <a:r>
              <a:rPr lang="en-US" sz="2800" dirty="0" err="1" smtClean="0"/>
              <a:t>untuk</a:t>
            </a:r>
            <a:r>
              <a:rPr lang="en-US" sz="2800" dirty="0" smtClean="0"/>
              <a:t>: Decision Support System (DSS</a:t>
            </a:r>
            <a:r>
              <a:rPr lang="en-US" sz="2800" dirty="0" smtClean="0"/>
              <a:t>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Persyarikatan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1029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muhammadiyah">
  <a:themeElements>
    <a:clrScheme name="Custom 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C2B12714-96A4-460B-84F3-EEC9BC29332B}" vid="{7B54177C-5A1F-4416-8001-D06F3CB7BD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muhammadiyah</Template>
  <TotalTime>318</TotalTime>
  <Words>1189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template muhammadiyah</vt:lpstr>
      <vt:lpstr>Sistem Informasi Manajemen (SIM) Database Persyarikatan Muhammadiyah</vt:lpstr>
      <vt:lpstr>Mengapa Perlu Database?</vt:lpstr>
      <vt:lpstr>Mengapa Perlu Database?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INFOKOM</dc:creator>
  <cp:lastModifiedBy>Suyatno</cp:lastModifiedBy>
  <cp:revision>25</cp:revision>
  <dcterms:created xsi:type="dcterms:W3CDTF">2015-01-06T08:39:51Z</dcterms:created>
  <dcterms:modified xsi:type="dcterms:W3CDTF">2015-01-06T18:09:27Z</dcterms:modified>
</cp:coreProperties>
</file>